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67" r:id="rId2"/>
    <p:sldId id="264" r:id="rId3"/>
    <p:sldId id="260" r:id="rId4"/>
    <p:sldId id="266" r:id="rId5"/>
    <p:sldId id="265" r:id="rId6"/>
  </p:sldIdLst>
  <p:sldSz cx="12192000" cy="6858000"/>
  <p:notesSz cx="6858000" cy="9144000"/>
  <p:embeddedFontLst>
    <p:embeddedFont>
      <p:font typeface="Abadi Extra Light" panose="020B0204020104020204" pitchFamily="34" charset="0"/>
      <p:regular r:id="rId7"/>
    </p:embeddedFont>
    <p:embeddedFont>
      <p:font typeface="Calibri" panose="020F0502020204030204" pitchFamily="34" charset="0"/>
      <p:regular r:id="rId8"/>
      <p:bold r:id="rId9"/>
      <p:italic r:id="rId10"/>
      <p:boldItalic r:id="rId11"/>
    </p:embeddedFont>
    <p:embeddedFont>
      <p:font typeface="Calibri Light" panose="020F0302020204030204" pitchFamily="34" charset="0"/>
      <p:regular r:id="rId12"/>
      <p:italic r:id="rId13"/>
    </p:embeddedFont>
    <p:embeddedFont>
      <p:font typeface="Candara" panose="020E0502030303020204" pitchFamily="34" charset="0"/>
      <p:regular r:id="rId14"/>
      <p:bold r:id="rId15"/>
      <p:italic r:id="rId16"/>
      <p:boldItalic r:id="rId17"/>
    </p:embeddedFont>
    <p:embeddedFont>
      <p:font typeface="Cooper Black" panose="0208090404030B020404" pitchFamily="18" charset="0"/>
      <p:regular r:id="rId18"/>
    </p:embeddedFont>
    <p:embeddedFont>
      <p:font typeface="Gabriola" panose="04040605051002020D02" pitchFamily="82" charset="0"/>
      <p:regular r:id="rId19"/>
    </p:embeddedFont>
    <p:embeddedFont>
      <p:font typeface="Lato" panose="020F0502020204030203" pitchFamily="3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1562"/>
    <a:srgbClr val="58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5.fntdata"/><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0.fntdata"/><Relationship Id="rId20"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5.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9.fntdata"/><Relationship Id="rId23" Type="http://schemas.openxmlformats.org/officeDocument/2006/relationships/font" Target="fonts/font17.fntdata"/><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font" Target="fonts/font16.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4309C-2CA8-43E2-A573-5A866983F5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0B6825-E2D8-4B72-8B5C-97BF97A112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AE5FD7-D242-4B02-A25C-E5B649CC50ED}"/>
              </a:ext>
            </a:extLst>
          </p:cNvPr>
          <p:cNvSpPr>
            <a:spLocks noGrp="1"/>
          </p:cNvSpPr>
          <p:nvPr>
            <p:ph type="dt" sz="half" idx="10"/>
          </p:nvPr>
        </p:nvSpPr>
        <p:spPr/>
        <p:txBody>
          <a:bodyPr/>
          <a:lstStyle/>
          <a:p>
            <a:fld id="{53AE88FB-27A7-4518-8164-6338A0CEDA9A}" type="datetimeFigureOut">
              <a:rPr lang="en-US" smtClean="0"/>
              <a:t>2/1/2022</a:t>
            </a:fld>
            <a:endParaRPr lang="en-US"/>
          </a:p>
        </p:txBody>
      </p:sp>
      <p:sp>
        <p:nvSpPr>
          <p:cNvPr id="5" name="Footer Placeholder 4">
            <a:extLst>
              <a:ext uri="{FF2B5EF4-FFF2-40B4-BE49-F238E27FC236}">
                <a16:creationId xmlns:a16="http://schemas.microsoft.com/office/drawing/2014/main" id="{8AFDD561-C371-41B6-9ED4-AD64A7D01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7314D6-9661-4059-AC39-2AA556672254}"/>
              </a:ext>
            </a:extLst>
          </p:cNvPr>
          <p:cNvSpPr>
            <a:spLocks noGrp="1"/>
          </p:cNvSpPr>
          <p:nvPr>
            <p:ph type="sldNum" sz="quarter" idx="12"/>
          </p:nvPr>
        </p:nvSpPr>
        <p:spPr/>
        <p:txBody>
          <a:bodyPr/>
          <a:lstStyle/>
          <a:p>
            <a:fld id="{FFBAA9BE-587C-42E0-BD7C-7FBBDB8EE0AA}" type="slidenum">
              <a:rPr lang="en-US" smtClean="0"/>
              <a:t>‹#›</a:t>
            </a:fld>
            <a:endParaRPr lang="en-US"/>
          </a:p>
        </p:txBody>
      </p:sp>
    </p:spTree>
    <p:extLst>
      <p:ext uri="{BB962C8B-B14F-4D97-AF65-F5344CB8AC3E}">
        <p14:creationId xmlns:p14="http://schemas.microsoft.com/office/powerpoint/2010/main" val="3718526701"/>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244FE-92FD-468F-953F-2ED60E5A23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11D140-6502-40A7-930B-691B637DE0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7CCE09-69DC-4119-89B5-535600D69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FCBC5D-273F-4BE7-A7CD-725B36FC3D20}"/>
              </a:ext>
            </a:extLst>
          </p:cNvPr>
          <p:cNvSpPr>
            <a:spLocks noGrp="1"/>
          </p:cNvSpPr>
          <p:nvPr>
            <p:ph type="dt" sz="half" idx="10"/>
          </p:nvPr>
        </p:nvSpPr>
        <p:spPr/>
        <p:txBody>
          <a:bodyPr/>
          <a:lstStyle/>
          <a:p>
            <a:fld id="{53AE88FB-27A7-4518-8164-6338A0CEDA9A}" type="datetimeFigureOut">
              <a:rPr lang="en-US" smtClean="0"/>
              <a:t>2/1/2022</a:t>
            </a:fld>
            <a:endParaRPr lang="en-US"/>
          </a:p>
        </p:txBody>
      </p:sp>
      <p:sp>
        <p:nvSpPr>
          <p:cNvPr id="6" name="Footer Placeholder 5">
            <a:extLst>
              <a:ext uri="{FF2B5EF4-FFF2-40B4-BE49-F238E27FC236}">
                <a16:creationId xmlns:a16="http://schemas.microsoft.com/office/drawing/2014/main" id="{09824605-B32B-4D6F-9852-0CCB227746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7D4C1A-58E0-42A5-94D4-D2AA220E7E9C}"/>
              </a:ext>
            </a:extLst>
          </p:cNvPr>
          <p:cNvSpPr>
            <a:spLocks noGrp="1"/>
          </p:cNvSpPr>
          <p:nvPr>
            <p:ph type="sldNum" sz="quarter" idx="12"/>
          </p:nvPr>
        </p:nvSpPr>
        <p:spPr/>
        <p:txBody>
          <a:bodyPr/>
          <a:lstStyle/>
          <a:p>
            <a:fld id="{FFBAA9BE-587C-42E0-BD7C-7FBBDB8EE0AA}" type="slidenum">
              <a:rPr lang="en-US" smtClean="0"/>
              <a:t>‹#›</a:t>
            </a:fld>
            <a:endParaRPr lang="en-US"/>
          </a:p>
        </p:txBody>
      </p:sp>
    </p:spTree>
    <p:extLst>
      <p:ext uri="{BB962C8B-B14F-4D97-AF65-F5344CB8AC3E}">
        <p14:creationId xmlns:p14="http://schemas.microsoft.com/office/powerpoint/2010/main" val="2919141392"/>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F55C3-BBD1-4410-B3CC-35CAFA68D2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3029E4-743C-4D15-8640-885F7382C4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EEBA40-9190-4AFB-BB74-F6638BB147EA}"/>
              </a:ext>
            </a:extLst>
          </p:cNvPr>
          <p:cNvSpPr>
            <a:spLocks noGrp="1"/>
          </p:cNvSpPr>
          <p:nvPr>
            <p:ph type="dt" sz="half" idx="10"/>
          </p:nvPr>
        </p:nvSpPr>
        <p:spPr/>
        <p:txBody>
          <a:bodyPr/>
          <a:lstStyle/>
          <a:p>
            <a:fld id="{53AE88FB-27A7-4518-8164-6338A0CEDA9A}" type="datetimeFigureOut">
              <a:rPr lang="en-US" smtClean="0"/>
              <a:t>2/1/2022</a:t>
            </a:fld>
            <a:endParaRPr lang="en-US"/>
          </a:p>
        </p:txBody>
      </p:sp>
      <p:sp>
        <p:nvSpPr>
          <p:cNvPr id="5" name="Footer Placeholder 4">
            <a:extLst>
              <a:ext uri="{FF2B5EF4-FFF2-40B4-BE49-F238E27FC236}">
                <a16:creationId xmlns:a16="http://schemas.microsoft.com/office/drawing/2014/main" id="{58BB558F-A221-4BF1-8DAD-3403AB27D2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C60F6B-4A41-4552-9B67-AEE185CF903F}"/>
              </a:ext>
            </a:extLst>
          </p:cNvPr>
          <p:cNvSpPr>
            <a:spLocks noGrp="1"/>
          </p:cNvSpPr>
          <p:nvPr>
            <p:ph type="sldNum" sz="quarter" idx="12"/>
          </p:nvPr>
        </p:nvSpPr>
        <p:spPr/>
        <p:txBody>
          <a:bodyPr/>
          <a:lstStyle/>
          <a:p>
            <a:fld id="{FFBAA9BE-587C-42E0-BD7C-7FBBDB8EE0AA}" type="slidenum">
              <a:rPr lang="en-US" smtClean="0"/>
              <a:t>‹#›</a:t>
            </a:fld>
            <a:endParaRPr lang="en-US"/>
          </a:p>
        </p:txBody>
      </p:sp>
    </p:spTree>
    <p:extLst>
      <p:ext uri="{BB962C8B-B14F-4D97-AF65-F5344CB8AC3E}">
        <p14:creationId xmlns:p14="http://schemas.microsoft.com/office/powerpoint/2010/main" val="3542774059"/>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5FC0F6-1CF8-41DC-8F9D-7756A5CF84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29CA49-5E11-44EF-BE05-3E8EFDECF7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B3605A-83F1-4478-B7C0-2A34B121CB8D}"/>
              </a:ext>
            </a:extLst>
          </p:cNvPr>
          <p:cNvSpPr>
            <a:spLocks noGrp="1"/>
          </p:cNvSpPr>
          <p:nvPr>
            <p:ph type="dt" sz="half" idx="10"/>
          </p:nvPr>
        </p:nvSpPr>
        <p:spPr/>
        <p:txBody>
          <a:bodyPr/>
          <a:lstStyle/>
          <a:p>
            <a:fld id="{53AE88FB-27A7-4518-8164-6338A0CEDA9A}" type="datetimeFigureOut">
              <a:rPr lang="en-US" smtClean="0"/>
              <a:t>2/1/2022</a:t>
            </a:fld>
            <a:endParaRPr lang="en-US"/>
          </a:p>
        </p:txBody>
      </p:sp>
      <p:sp>
        <p:nvSpPr>
          <p:cNvPr id="5" name="Footer Placeholder 4">
            <a:extLst>
              <a:ext uri="{FF2B5EF4-FFF2-40B4-BE49-F238E27FC236}">
                <a16:creationId xmlns:a16="http://schemas.microsoft.com/office/drawing/2014/main" id="{56295964-7FFA-4849-AFA4-C9E85EC26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85398-2D04-4CEB-BD80-29BB4EB468D8}"/>
              </a:ext>
            </a:extLst>
          </p:cNvPr>
          <p:cNvSpPr>
            <a:spLocks noGrp="1"/>
          </p:cNvSpPr>
          <p:nvPr>
            <p:ph type="sldNum" sz="quarter" idx="12"/>
          </p:nvPr>
        </p:nvSpPr>
        <p:spPr/>
        <p:txBody>
          <a:bodyPr/>
          <a:lstStyle/>
          <a:p>
            <a:fld id="{FFBAA9BE-587C-42E0-BD7C-7FBBDB8EE0AA}" type="slidenum">
              <a:rPr lang="en-US" smtClean="0"/>
              <a:t>‹#›</a:t>
            </a:fld>
            <a:endParaRPr lang="en-US"/>
          </a:p>
        </p:txBody>
      </p:sp>
    </p:spTree>
    <p:extLst>
      <p:ext uri="{BB962C8B-B14F-4D97-AF65-F5344CB8AC3E}">
        <p14:creationId xmlns:p14="http://schemas.microsoft.com/office/powerpoint/2010/main" val="137178405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CB38D-B9C5-4373-914F-C8E55C0242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878026-E04E-40BF-BC49-D042CA649A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2B3B1F-826E-4BDA-B49F-1D769CF1E240}"/>
              </a:ext>
            </a:extLst>
          </p:cNvPr>
          <p:cNvSpPr>
            <a:spLocks noGrp="1"/>
          </p:cNvSpPr>
          <p:nvPr>
            <p:ph type="dt" sz="half" idx="10"/>
          </p:nvPr>
        </p:nvSpPr>
        <p:spPr/>
        <p:txBody>
          <a:bodyPr/>
          <a:lstStyle/>
          <a:p>
            <a:fld id="{53AE88FB-27A7-4518-8164-6338A0CEDA9A}" type="datetimeFigureOut">
              <a:rPr lang="en-US" smtClean="0"/>
              <a:t>2/1/2022</a:t>
            </a:fld>
            <a:endParaRPr lang="en-US"/>
          </a:p>
        </p:txBody>
      </p:sp>
      <p:sp>
        <p:nvSpPr>
          <p:cNvPr id="5" name="Footer Placeholder 4">
            <a:extLst>
              <a:ext uri="{FF2B5EF4-FFF2-40B4-BE49-F238E27FC236}">
                <a16:creationId xmlns:a16="http://schemas.microsoft.com/office/drawing/2014/main" id="{98D02B95-1915-4E21-9D37-9AAC617E8B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AEB1E4-94C3-458B-8346-8E2E46BB93C7}"/>
              </a:ext>
            </a:extLst>
          </p:cNvPr>
          <p:cNvSpPr>
            <a:spLocks noGrp="1"/>
          </p:cNvSpPr>
          <p:nvPr>
            <p:ph type="sldNum" sz="quarter" idx="12"/>
          </p:nvPr>
        </p:nvSpPr>
        <p:spPr/>
        <p:txBody>
          <a:bodyPr/>
          <a:lstStyle/>
          <a:p>
            <a:fld id="{FFBAA9BE-587C-42E0-BD7C-7FBBDB8EE0AA}" type="slidenum">
              <a:rPr lang="en-US" smtClean="0"/>
              <a:t>‹#›</a:t>
            </a:fld>
            <a:endParaRPr lang="en-US"/>
          </a:p>
        </p:txBody>
      </p:sp>
    </p:spTree>
    <p:extLst>
      <p:ext uri="{BB962C8B-B14F-4D97-AF65-F5344CB8AC3E}">
        <p14:creationId xmlns:p14="http://schemas.microsoft.com/office/powerpoint/2010/main" val="82074248"/>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AB62D-57E5-4794-A091-7C0B4CBB7E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6136BC-41E6-4C7E-BD61-501DCACBA1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4B5FD9-D80E-4B69-8334-D3039132FD23}"/>
              </a:ext>
            </a:extLst>
          </p:cNvPr>
          <p:cNvSpPr>
            <a:spLocks noGrp="1"/>
          </p:cNvSpPr>
          <p:nvPr>
            <p:ph type="dt" sz="half" idx="10"/>
          </p:nvPr>
        </p:nvSpPr>
        <p:spPr/>
        <p:txBody>
          <a:bodyPr/>
          <a:lstStyle/>
          <a:p>
            <a:fld id="{53AE88FB-27A7-4518-8164-6338A0CEDA9A}" type="datetimeFigureOut">
              <a:rPr lang="en-US" smtClean="0"/>
              <a:t>2/1/2022</a:t>
            </a:fld>
            <a:endParaRPr lang="en-US"/>
          </a:p>
        </p:txBody>
      </p:sp>
      <p:sp>
        <p:nvSpPr>
          <p:cNvPr id="5" name="Footer Placeholder 4">
            <a:extLst>
              <a:ext uri="{FF2B5EF4-FFF2-40B4-BE49-F238E27FC236}">
                <a16:creationId xmlns:a16="http://schemas.microsoft.com/office/drawing/2014/main" id="{1CDE5E04-E461-4D3A-A3CC-35C2DEF983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7D77FB-3A58-4BC9-8A58-3EBACF58779D}"/>
              </a:ext>
            </a:extLst>
          </p:cNvPr>
          <p:cNvSpPr>
            <a:spLocks noGrp="1"/>
          </p:cNvSpPr>
          <p:nvPr>
            <p:ph type="sldNum" sz="quarter" idx="12"/>
          </p:nvPr>
        </p:nvSpPr>
        <p:spPr/>
        <p:txBody>
          <a:bodyPr/>
          <a:lstStyle/>
          <a:p>
            <a:fld id="{FFBAA9BE-587C-42E0-BD7C-7FBBDB8EE0AA}" type="slidenum">
              <a:rPr lang="en-US" smtClean="0"/>
              <a:t>‹#›</a:t>
            </a:fld>
            <a:endParaRPr lang="en-US"/>
          </a:p>
        </p:txBody>
      </p:sp>
    </p:spTree>
    <p:extLst>
      <p:ext uri="{BB962C8B-B14F-4D97-AF65-F5344CB8AC3E}">
        <p14:creationId xmlns:p14="http://schemas.microsoft.com/office/powerpoint/2010/main" val="123232847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FC696-650F-41A6-BF4F-B2557A1235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19F069-6731-4A61-90B0-934A834F1B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7F0BD3-F4DF-4AA0-8E04-3777E0EC61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76684B-B78E-4A4F-84E7-8EB37480A391}"/>
              </a:ext>
            </a:extLst>
          </p:cNvPr>
          <p:cNvSpPr>
            <a:spLocks noGrp="1"/>
          </p:cNvSpPr>
          <p:nvPr>
            <p:ph type="dt" sz="half" idx="10"/>
          </p:nvPr>
        </p:nvSpPr>
        <p:spPr/>
        <p:txBody>
          <a:bodyPr/>
          <a:lstStyle/>
          <a:p>
            <a:fld id="{53AE88FB-27A7-4518-8164-6338A0CEDA9A}" type="datetimeFigureOut">
              <a:rPr lang="en-US" smtClean="0"/>
              <a:t>2/1/2022</a:t>
            </a:fld>
            <a:endParaRPr lang="en-US"/>
          </a:p>
        </p:txBody>
      </p:sp>
      <p:sp>
        <p:nvSpPr>
          <p:cNvPr id="6" name="Footer Placeholder 5">
            <a:extLst>
              <a:ext uri="{FF2B5EF4-FFF2-40B4-BE49-F238E27FC236}">
                <a16:creationId xmlns:a16="http://schemas.microsoft.com/office/drawing/2014/main" id="{9A084649-71A4-49B4-BDD4-E795063FE3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81D4CF-D912-493A-AEAC-3D672CA5E460}"/>
              </a:ext>
            </a:extLst>
          </p:cNvPr>
          <p:cNvSpPr>
            <a:spLocks noGrp="1"/>
          </p:cNvSpPr>
          <p:nvPr>
            <p:ph type="sldNum" sz="quarter" idx="12"/>
          </p:nvPr>
        </p:nvSpPr>
        <p:spPr/>
        <p:txBody>
          <a:bodyPr/>
          <a:lstStyle/>
          <a:p>
            <a:fld id="{FFBAA9BE-587C-42E0-BD7C-7FBBDB8EE0AA}" type="slidenum">
              <a:rPr lang="en-US" smtClean="0"/>
              <a:t>‹#›</a:t>
            </a:fld>
            <a:endParaRPr lang="en-US"/>
          </a:p>
        </p:txBody>
      </p:sp>
    </p:spTree>
    <p:extLst>
      <p:ext uri="{BB962C8B-B14F-4D97-AF65-F5344CB8AC3E}">
        <p14:creationId xmlns:p14="http://schemas.microsoft.com/office/powerpoint/2010/main" val="742040667"/>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22260-5607-477C-8622-759B52631F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6AE21B-FA56-4AF3-B1F3-A862E85AA3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353E5D-FE0C-4101-90A6-618BC7A260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B07FE1-A668-43D2-A196-D16A9C1F31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73793C-F828-4E3C-AC4D-EE1FC66ECB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654D3F-E961-4795-A07C-61D123DE2D97}"/>
              </a:ext>
            </a:extLst>
          </p:cNvPr>
          <p:cNvSpPr>
            <a:spLocks noGrp="1"/>
          </p:cNvSpPr>
          <p:nvPr>
            <p:ph type="dt" sz="half" idx="10"/>
          </p:nvPr>
        </p:nvSpPr>
        <p:spPr/>
        <p:txBody>
          <a:bodyPr/>
          <a:lstStyle/>
          <a:p>
            <a:fld id="{53AE88FB-27A7-4518-8164-6338A0CEDA9A}" type="datetimeFigureOut">
              <a:rPr lang="en-US" smtClean="0"/>
              <a:t>2/1/2022</a:t>
            </a:fld>
            <a:endParaRPr lang="en-US"/>
          </a:p>
        </p:txBody>
      </p:sp>
      <p:sp>
        <p:nvSpPr>
          <p:cNvPr id="8" name="Footer Placeholder 7">
            <a:extLst>
              <a:ext uri="{FF2B5EF4-FFF2-40B4-BE49-F238E27FC236}">
                <a16:creationId xmlns:a16="http://schemas.microsoft.com/office/drawing/2014/main" id="{6776C07D-0D37-450F-83A5-121D1140E8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70F5B4-BA19-44C1-A06D-1EE626442B87}"/>
              </a:ext>
            </a:extLst>
          </p:cNvPr>
          <p:cNvSpPr>
            <a:spLocks noGrp="1"/>
          </p:cNvSpPr>
          <p:nvPr>
            <p:ph type="sldNum" sz="quarter" idx="12"/>
          </p:nvPr>
        </p:nvSpPr>
        <p:spPr/>
        <p:txBody>
          <a:bodyPr/>
          <a:lstStyle/>
          <a:p>
            <a:fld id="{FFBAA9BE-587C-42E0-BD7C-7FBBDB8EE0AA}" type="slidenum">
              <a:rPr lang="en-US" smtClean="0"/>
              <a:t>‹#›</a:t>
            </a:fld>
            <a:endParaRPr lang="en-US"/>
          </a:p>
        </p:txBody>
      </p:sp>
    </p:spTree>
    <p:extLst>
      <p:ext uri="{BB962C8B-B14F-4D97-AF65-F5344CB8AC3E}">
        <p14:creationId xmlns:p14="http://schemas.microsoft.com/office/powerpoint/2010/main" val="51535922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084CF-9411-44BE-BBF1-689C439BB0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A234A0-B2D7-47D3-9031-498828BD57BF}"/>
              </a:ext>
            </a:extLst>
          </p:cNvPr>
          <p:cNvSpPr>
            <a:spLocks noGrp="1"/>
          </p:cNvSpPr>
          <p:nvPr>
            <p:ph type="dt" sz="half" idx="10"/>
          </p:nvPr>
        </p:nvSpPr>
        <p:spPr/>
        <p:txBody>
          <a:bodyPr/>
          <a:lstStyle/>
          <a:p>
            <a:fld id="{53AE88FB-27A7-4518-8164-6338A0CEDA9A}" type="datetimeFigureOut">
              <a:rPr lang="en-US" smtClean="0"/>
              <a:t>2/1/2022</a:t>
            </a:fld>
            <a:endParaRPr lang="en-US"/>
          </a:p>
        </p:txBody>
      </p:sp>
      <p:sp>
        <p:nvSpPr>
          <p:cNvPr id="4" name="Footer Placeholder 3">
            <a:extLst>
              <a:ext uri="{FF2B5EF4-FFF2-40B4-BE49-F238E27FC236}">
                <a16:creationId xmlns:a16="http://schemas.microsoft.com/office/drawing/2014/main" id="{C2D0E7DE-0506-455D-A48F-D656E469E0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8FA218-2119-4223-9A66-224D664B141E}"/>
              </a:ext>
            </a:extLst>
          </p:cNvPr>
          <p:cNvSpPr>
            <a:spLocks noGrp="1"/>
          </p:cNvSpPr>
          <p:nvPr>
            <p:ph type="sldNum" sz="quarter" idx="12"/>
          </p:nvPr>
        </p:nvSpPr>
        <p:spPr/>
        <p:txBody>
          <a:bodyPr/>
          <a:lstStyle/>
          <a:p>
            <a:fld id="{FFBAA9BE-587C-42E0-BD7C-7FBBDB8EE0AA}" type="slidenum">
              <a:rPr lang="en-US" smtClean="0"/>
              <a:t>‹#›</a:t>
            </a:fld>
            <a:endParaRPr lang="en-US"/>
          </a:p>
        </p:txBody>
      </p:sp>
    </p:spTree>
    <p:extLst>
      <p:ext uri="{BB962C8B-B14F-4D97-AF65-F5344CB8AC3E}">
        <p14:creationId xmlns:p14="http://schemas.microsoft.com/office/powerpoint/2010/main" val="3050219429"/>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763BAB-903C-4953-9D58-18AFA040DC62}"/>
              </a:ext>
            </a:extLst>
          </p:cNvPr>
          <p:cNvSpPr>
            <a:spLocks noGrp="1"/>
          </p:cNvSpPr>
          <p:nvPr>
            <p:ph type="dt" sz="half" idx="10"/>
          </p:nvPr>
        </p:nvSpPr>
        <p:spPr/>
        <p:txBody>
          <a:bodyPr/>
          <a:lstStyle/>
          <a:p>
            <a:fld id="{53AE88FB-27A7-4518-8164-6338A0CEDA9A}" type="datetimeFigureOut">
              <a:rPr lang="en-US" smtClean="0"/>
              <a:t>2/1/2022</a:t>
            </a:fld>
            <a:endParaRPr lang="en-US"/>
          </a:p>
        </p:txBody>
      </p:sp>
      <p:sp>
        <p:nvSpPr>
          <p:cNvPr id="3" name="Footer Placeholder 2">
            <a:extLst>
              <a:ext uri="{FF2B5EF4-FFF2-40B4-BE49-F238E27FC236}">
                <a16:creationId xmlns:a16="http://schemas.microsoft.com/office/drawing/2014/main" id="{255FFD31-9955-47A0-BBA2-EAF435D3A8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B40E46-9FD2-4F73-824E-51607974C1A5}"/>
              </a:ext>
            </a:extLst>
          </p:cNvPr>
          <p:cNvSpPr>
            <a:spLocks noGrp="1"/>
          </p:cNvSpPr>
          <p:nvPr>
            <p:ph type="sldNum" sz="quarter" idx="12"/>
          </p:nvPr>
        </p:nvSpPr>
        <p:spPr/>
        <p:txBody>
          <a:bodyPr/>
          <a:lstStyle/>
          <a:p>
            <a:fld id="{FFBAA9BE-587C-42E0-BD7C-7FBBDB8EE0AA}" type="slidenum">
              <a:rPr lang="en-US" smtClean="0"/>
              <a:t>‹#›</a:t>
            </a:fld>
            <a:endParaRPr lang="en-US"/>
          </a:p>
        </p:txBody>
      </p:sp>
    </p:spTree>
    <p:extLst>
      <p:ext uri="{BB962C8B-B14F-4D97-AF65-F5344CB8AC3E}">
        <p14:creationId xmlns:p14="http://schemas.microsoft.com/office/powerpoint/2010/main" val="2304032720"/>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C1C82C5D-CC7F-47B8-B689-2A64EDE6976A}"/>
              </a:ext>
            </a:extLst>
          </p:cNvPr>
          <p:cNvSpPr>
            <a:spLocks noGrp="1"/>
          </p:cNvSpPr>
          <p:nvPr>
            <p:ph type="pic" sz="quarter" idx="14"/>
          </p:nvPr>
        </p:nvSpPr>
        <p:spPr>
          <a:xfrm>
            <a:off x="7121035" y="3817560"/>
            <a:ext cx="4385621" cy="3040440"/>
          </a:xfrm>
        </p:spPr>
        <p:txBody>
          <a:bodyPr/>
          <a:lstStyle>
            <a:lvl1pPr rtl="0">
              <a:defRPr/>
            </a:lvl1pPr>
          </a:lstStyle>
          <a:p>
            <a:endParaRPr lang="en-US"/>
          </a:p>
        </p:txBody>
      </p:sp>
      <p:sp>
        <p:nvSpPr>
          <p:cNvPr id="8" name="Picture Placeholder 7">
            <a:extLst>
              <a:ext uri="{FF2B5EF4-FFF2-40B4-BE49-F238E27FC236}">
                <a16:creationId xmlns:a16="http://schemas.microsoft.com/office/drawing/2014/main" id="{8C61453C-7DD0-437E-BC9A-C3EA9FBF92F6}"/>
              </a:ext>
            </a:extLst>
          </p:cNvPr>
          <p:cNvSpPr>
            <a:spLocks noGrp="1"/>
          </p:cNvSpPr>
          <p:nvPr>
            <p:ph type="pic" sz="quarter" idx="13"/>
          </p:nvPr>
        </p:nvSpPr>
        <p:spPr>
          <a:xfrm>
            <a:off x="423066" y="0"/>
            <a:ext cx="4872985" cy="3288566"/>
          </a:xfrm>
        </p:spPr>
        <p:txBody>
          <a:bodyPr/>
          <a:lstStyle/>
          <a:p>
            <a:endParaRPr lang="en-US"/>
          </a:p>
        </p:txBody>
      </p:sp>
      <p:sp>
        <p:nvSpPr>
          <p:cNvPr id="2" name="Date Placeholder 1">
            <a:extLst>
              <a:ext uri="{FF2B5EF4-FFF2-40B4-BE49-F238E27FC236}">
                <a16:creationId xmlns:a16="http://schemas.microsoft.com/office/drawing/2014/main" id="{A7763BAB-903C-4953-9D58-18AFA040DC62}"/>
              </a:ext>
            </a:extLst>
          </p:cNvPr>
          <p:cNvSpPr>
            <a:spLocks noGrp="1"/>
          </p:cNvSpPr>
          <p:nvPr>
            <p:ph type="dt" sz="half" idx="10"/>
          </p:nvPr>
        </p:nvSpPr>
        <p:spPr/>
        <p:txBody>
          <a:bodyPr/>
          <a:lstStyle/>
          <a:p>
            <a:fld id="{53AE88FB-27A7-4518-8164-6338A0CEDA9A}" type="datetimeFigureOut">
              <a:rPr lang="en-US" smtClean="0"/>
              <a:t>2/1/2022</a:t>
            </a:fld>
            <a:endParaRPr lang="en-US"/>
          </a:p>
        </p:txBody>
      </p:sp>
      <p:sp>
        <p:nvSpPr>
          <p:cNvPr id="3" name="Footer Placeholder 2">
            <a:extLst>
              <a:ext uri="{FF2B5EF4-FFF2-40B4-BE49-F238E27FC236}">
                <a16:creationId xmlns:a16="http://schemas.microsoft.com/office/drawing/2014/main" id="{255FFD31-9955-47A0-BBA2-EAF435D3A8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B40E46-9FD2-4F73-824E-51607974C1A5}"/>
              </a:ext>
            </a:extLst>
          </p:cNvPr>
          <p:cNvSpPr>
            <a:spLocks noGrp="1"/>
          </p:cNvSpPr>
          <p:nvPr>
            <p:ph type="sldNum" sz="quarter" idx="12"/>
          </p:nvPr>
        </p:nvSpPr>
        <p:spPr/>
        <p:txBody>
          <a:bodyPr/>
          <a:lstStyle/>
          <a:p>
            <a:fld id="{FFBAA9BE-587C-42E0-BD7C-7FBBDB8EE0AA}" type="slidenum">
              <a:rPr lang="en-US" smtClean="0"/>
              <a:t>‹#›</a:t>
            </a:fld>
            <a:endParaRPr lang="en-US"/>
          </a:p>
        </p:txBody>
      </p:sp>
    </p:spTree>
    <p:extLst>
      <p:ext uri="{BB962C8B-B14F-4D97-AF65-F5344CB8AC3E}">
        <p14:creationId xmlns:p14="http://schemas.microsoft.com/office/powerpoint/2010/main" val="581664172"/>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CB69-C7FE-4E31-A0E7-3AA7990437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D8DF94-B23F-4174-8B24-00F02DE71B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840B04-24C4-4B3E-9DB8-106D725E6C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AEBEC5-DF04-4E26-B996-56C63959F0D4}"/>
              </a:ext>
            </a:extLst>
          </p:cNvPr>
          <p:cNvSpPr>
            <a:spLocks noGrp="1"/>
          </p:cNvSpPr>
          <p:nvPr>
            <p:ph type="dt" sz="half" idx="10"/>
          </p:nvPr>
        </p:nvSpPr>
        <p:spPr/>
        <p:txBody>
          <a:bodyPr/>
          <a:lstStyle/>
          <a:p>
            <a:fld id="{53AE88FB-27A7-4518-8164-6338A0CEDA9A}" type="datetimeFigureOut">
              <a:rPr lang="en-US" smtClean="0"/>
              <a:t>2/1/2022</a:t>
            </a:fld>
            <a:endParaRPr lang="en-US"/>
          </a:p>
        </p:txBody>
      </p:sp>
      <p:sp>
        <p:nvSpPr>
          <p:cNvPr id="6" name="Footer Placeholder 5">
            <a:extLst>
              <a:ext uri="{FF2B5EF4-FFF2-40B4-BE49-F238E27FC236}">
                <a16:creationId xmlns:a16="http://schemas.microsoft.com/office/drawing/2014/main" id="{CC90A50E-10C1-4823-9EDB-98D392BE56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5941ED-0B60-48A8-A8A7-893EC2856EEE}"/>
              </a:ext>
            </a:extLst>
          </p:cNvPr>
          <p:cNvSpPr>
            <a:spLocks noGrp="1"/>
          </p:cNvSpPr>
          <p:nvPr>
            <p:ph type="sldNum" sz="quarter" idx="12"/>
          </p:nvPr>
        </p:nvSpPr>
        <p:spPr/>
        <p:txBody>
          <a:bodyPr/>
          <a:lstStyle/>
          <a:p>
            <a:fld id="{FFBAA9BE-587C-42E0-BD7C-7FBBDB8EE0AA}" type="slidenum">
              <a:rPr lang="en-US" smtClean="0"/>
              <a:t>‹#›</a:t>
            </a:fld>
            <a:endParaRPr lang="en-US"/>
          </a:p>
        </p:txBody>
      </p:sp>
    </p:spTree>
    <p:extLst>
      <p:ext uri="{BB962C8B-B14F-4D97-AF65-F5344CB8AC3E}">
        <p14:creationId xmlns:p14="http://schemas.microsoft.com/office/powerpoint/2010/main" val="206691377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A5CE3E-9578-4D0A-865C-39AB2A015B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2EC2F1-7411-4624-A30C-617ECA24AE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D2B9AC-2F99-4220-9834-9390A9447A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AE88FB-27A7-4518-8164-6338A0CEDA9A}" type="datetimeFigureOut">
              <a:rPr lang="en-US" smtClean="0"/>
              <a:t>2/1/2022</a:t>
            </a:fld>
            <a:endParaRPr lang="en-US"/>
          </a:p>
        </p:txBody>
      </p:sp>
      <p:sp>
        <p:nvSpPr>
          <p:cNvPr id="5" name="Footer Placeholder 4">
            <a:extLst>
              <a:ext uri="{FF2B5EF4-FFF2-40B4-BE49-F238E27FC236}">
                <a16:creationId xmlns:a16="http://schemas.microsoft.com/office/drawing/2014/main" id="{C42DFEC5-D769-444B-B08A-7252019709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F4EC29-EB97-4C18-AAC9-5346DF771C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BAA9BE-587C-42E0-BD7C-7FBBDB8EE0AA}" type="slidenum">
              <a:rPr lang="en-US" smtClean="0"/>
              <a:t>‹#›</a:t>
            </a:fld>
            <a:endParaRPr lang="en-US"/>
          </a:p>
        </p:txBody>
      </p:sp>
    </p:spTree>
    <p:extLst>
      <p:ext uri="{BB962C8B-B14F-4D97-AF65-F5344CB8AC3E}">
        <p14:creationId xmlns:p14="http://schemas.microsoft.com/office/powerpoint/2010/main" val="2559078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56" r:id="rId9"/>
    <p:sldLayoutId id="2147483657" r:id="rId10"/>
    <p:sldLayoutId id="2147483658" r:id="rId11"/>
    <p:sldLayoutId id="2147483659" r:id="rId12"/>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8.xml"/><Relationship Id="rId6" Type="http://schemas.openxmlformats.org/officeDocument/2006/relationships/image" Target="../media/image10.jpe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4156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0F5C49-8421-4A59-ACBA-23A2683D017F}"/>
              </a:ext>
            </a:extLst>
          </p:cNvPr>
          <p:cNvSpPr/>
          <p:nvPr/>
        </p:nvSpPr>
        <p:spPr>
          <a:xfrm>
            <a:off x="0" y="-2"/>
            <a:ext cx="12192000" cy="5373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6D3BC0B-D471-4229-93AE-183247D97B46}"/>
              </a:ext>
            </a:extLst>
          </p:cNvPr>
          <p:cNvSpPr/>
          <p:nvPr/>
        </p:nvSpPr>
        <p:spPr>
          <a:xfrm rot="10800000">
            <a:off x="307142" y="904899"/>
            <a:ext cx="11577709" cy="707887"/>
          </a:xfrm>
          <a:prstGeom prst="rect">
            <a:avLst/>
          </a:prstGeom>
          <a:solidFill>
            <a:srgbClr val="04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FAF22FFC-5062-4841-826E-CCBD20938731}"/>
              </a:ext>
            </a:extLst>
          </p:cNvPr>
          <p:cNvSpPr txBox="1"/>
          <p:nvPr/>
        </p:nvSpPr>
        <p:spPr>
          <a:xfrm>
            <a:off x="332935" y="890833"/>
            <a:ext cx="11859065" cy="707886"/>
          </a:xfrm>
          <a:prstGeom prst="rect">
            <a:avLst/>
          </a:prstGeom>
          <a:noFill/>
        </p:spPr>
        <p:txBody>
          <a:bodyPr wrap="square" rtlCol="0">
            <a:spAutoFit/>
          </a:bodyPr>
          <a:lstStyle/>
          <a:p>
            <a:r>
              <a:rPr lang="en-US" sz="4000" dirty="0">
                <a:solidFill>
                  <a:schemeClr val="bg1"/>
                </a:solidFill>
                <a:latin typeface="Cooper Black" panose="0208090404030B020404" pitchFamily="18" charset="0"/>
              </a:rPr>
              <a:t>Manufacturing &amp; Wholesale Business</a:t>
            </a:r>
          </a:p>
        </p:txBody>
      </p:sp>
      <p:sp>
        <p:nvSpPr>
          <p:cNvPr id="11" name="TextBox 10">
            <a:extLst>
              <a:ext uri="{FF2B5EF4-FFF2-40B4-BE49-F238E27FC236}">
                <a16:creationId xmlns:a16="http://schemas.microsoft.com/office/drawing/2014/main" id="{D4A6B17D-D473-4FB5-9479-73399D6D429B}"/>
              </a:ext>
            </a:extLst>
          </p:cNvPr>
          <p:cNvSpPr txBox="1"/>
          <p:nvPr/>
        </p:nvSpPr>
        <p:spPr>
          <a:xfrm>
            <a:off x="320394" y="1752216"/>
            <a:ext cx="4588119" cy="369332"/>
          </a:xfrm>
          <a:prstGeom prst="rect">
            <a:avLst/>
          </a:prstGeom>
          <a:noFill/>
        </p:spPr>
        <p:txBody>
          <a:bodyPr wrap="square" rtlCol="0">
            <a:spAutoFit/>
          </a:bodyPr>
          <a:lstStyle/>
          <a:p>
            <a:r>
              <a:rPr lang="en-US" b="1" dirty="0">
                <a:solidFill>
                  <a:srgbClr val="041562"/>
                </a:solidFill>
                <a:latin typeface="Lato" panose="020F0502020204030203" pitchFamily="34" charset="0"/>
                <a:ea typeface="Lato" panose="020F0502020204030203" pitchFamily="34" charset="0"/>
                <a:cs typeface="Lato" panose="020F0502020204030203" pitchFamily="34" charset="0"/>
              </a:rPr>
              <a:t>Inter your starting sentence here.</a:t>
            </a:r>
          </a:p>
        </p:txBody>
      </p:sp>
      <p:sp>
        <p:nvSpPr>
          <p:cNvPr id="12" name="TextBox 11">
            <a:extLst>
              <a:ext uri="{FF2B5EF4-FFF2-40B4-BE49-F238E27FC236}">
                <a16:creationId xmlns:a16="http://schemas.microsoft.com/office/drawing/2014/main" id="{0F813125-DEDF-4410-92AB-986B0D00B598}"/>
              </a:ext>
            </a:extLst>
          </p:cNvPr>
          <p:cNvSpPr txBox="1"/>
          <p:nvPr/>
        </p:nvSpPr>
        <p:spPr>
          <a:xfrm>
            <a:off x="9458325" y="6419539"/>
            <a:ext cx="2283509" cy="307777"/>
          </a:xfrm>
          <a:prstGeom prst="rect">
            <a:avLst/>
          </a:prstGeom>
          <a:noFill/>
        </p:spPr>
        <p:txBody>
          <a:bodyPr wrap="square" rtlCol="0">
            <a:spAutoFit/>
          </a:bodyPr>
          <a:lstStyle/>
          <a:p>
            <a:pPr algn="r"/>
            <a:r>
              <a:rPr lang="en-US" sz="1400" dirty="0">
                <a:solidFill>
                  <a:schemeClr val="bg1"/>
                </a:solidFill>
                <a:latin typeface="Lato" panose="020F0502020204030203" pitchFamily="34" charset="0"/>
                <a:ea typeface="Lato" panose="020F0502020204030203" pitchFamily="34" charset="0"/>
                <a:cs typeface="Lato" panose="020F0502020204030203" pitchFamily="34" charset="0"/>
              </a:rPr>
              <a:t>www.samplesite.com</a:t>
            </a:r>
          </a:p>
        </p:txBody>
      </p:sp>
      <p:pic>
        <p:nvPicPr>
          <p:cNvPr id="15" name="Graphic 14">
            <a:extLst>
              <a:ext uri="{FF2B5EF4-FFF2-40B4-BE49-F238E27FC236}">
                <a16:creationId xmlns:a16="http://schemas.microsoft.com/office/drawing/2014/main" id="{ECEC0A51-9044-4B39-B23C-BA02D9D929F8}"/>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19518"/>
          <a:stretch/>
        </p:blipFill>
        <p:spPr>
          <a:xfrm>
            <a:off x="3766985" y="1864376"/>
            <a:ext cx="4658030" cy="3748848"/>
          </a:xfrm>
          <a:prstGeom prst="rect">
            <a:avLst/>
          </a:prstGeom>
        </p:spPr>
      </p:pic>
    </p:spTree>
    <p:extLst>
      <p:ext uri="{BB962C8B-B14F-4D97-AF65-F5344CB8AC3E}">
        <p14:creationId xmlns:p14="http://schemas.microsoft.com/office/powerpoint/2010/main" val="8118737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156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0B4EBF-4E8D-4B2D-9673-260732E7D34C}"/>
              </a:ext>
            </a:extLst>
          </p:cNvPr>
          <p:cNvSpPr/>
          <p:nvPr/>
        </p:nvSpPr>
        <p:spPr>
          <a:xfrm>
            <a:off x="0" y="0"/>
            <a:ext cx="12192000" cy="1111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DFCAE774-D06C-4BB7-834A-E81AABD3D75F}"/>
              </a:ext>
            </a:extLst>
          </p:cNvPr>
          <p:cNvGrpSpPr/>
          <p:nvPr/>
        </p:nvGrpSpPr>
        <p:grpSpPr>
          <a:xfrm>
            <a:off x="0" y="1951317"/>
            <a:ext cx="6133512" cy="707886"/>
            <a:chOff x="295419" y="945216"/>
            <a:chExt cx="6133512" cy="707886"/>
          </a:xfrm>
        </p:grpSpPr>
        <p:sp>
          <p:nvSpPr>
            <p:cNvPr id="9" name="Rectangle 8">
              <a:extLst>
                <a:ext uri="{FF2B5EF4-FFF2-40B4-BE49-F238E27FC236}">
                  <a16:creationId xmlns:a16="http://schemas.microsoft.com/office/drawing/2014/main" id="{0E5DB5D8-7A7C-4257-941B-47CBF32E7F0E}"/>
                </a:ext>
              </a:extLst>
            </p:cNvPr>
            <p:cNvSpPr/>
            <p:nvPr/>
          </p:nvSpPr>
          <p:spPr>
            <a:xfrm rot="10800000">
              <a:off x="295419" y="1072831"/>
              <a:ext cx="6133512" cy="523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1562"/>
                </a:solidFill>
              </a:endParaRPr>
            </a:p>
          </p:txBody>
        </p:sp>
        <p:sp>
          <p:nvSpPr>
            <p:cNvPr id="10" name="TextBox 9">
              <a:extLst>
                <a:ext uri="{FF2B5EF4-FFF2-40B4-BE49-F238E27FC236}">
                  <a16:creationId xmlns:a16="http://schemas.microsoft.com/office/drawing/2014/main" id="{3F2F4091-A37A-46FA-AD96-CA338435E6EC}"/>
                </a:ext>
              </a:extLst>
            </p:cNvPr>
            <p:cNvSpPr txBox="1"/>
            <p:nvPr/>
          </p:nvSpPr>
          <p:spPr>
            <a:xfrm>
              <a:off x="295419" y="1148454"/>
              <a:ext cx="3685738" cy="400110"/>
            </a:xfrm>
            <a:prstGeom prst="rect">
              <a:avLst/>
            </a:prstGeom>
            <a:noFill/>
          </p:spPr>
          <p:txBody>
            <a:bodyPr wrap="square" rtlCol="0">
              <a:spAutoFit/>
            </a:bodyPr>
            <a:lstStyle/>
            <a:p>
              <a:r>
                <a:rPr lang="en-US" sz="2000" b="1" dirty="0">
                  <a:solidFill>
                    <a:srgbClr val="041562"/>
                  </a:solidFill>
                  <a:latin typeface="Lato" panose="020F0502020204030203" pitchFamily="34" charset="0"/>
                  <a:ea typeface="Lato" panose="020F0502020204030203" pitchFamily="34" charset="0"/>
                  <a:cs typeface="Lato" panose="020F0502020204030203" pitchFamily="34" charset="0"/>
                </a:rPr>
                <a:t>Business Overview</a:t>
              </a:r>
            </a:p>
          </p:txBody>
        </p:sp>
        <p:sp>
          <p:nvSpPr>
            <p:cNvPr id="7" name="TextBox 6">
              <a:extLst>
                <a:ext uri="{FF2B5EF4-FFF2-40B4-BE49-F238E27FC236}">
                  <a16:creationId xmlns:a16="http://schemas.microsoft.com/office/drawing/2014/main" id="{4BA2C52F-9496-499D-BEC0-F954AA89AA85}"/>
                </a:ext>
              </a:extLst>
            </p:cNvPr>
            <p:cNvSpPr txBox="1"/>
            <p:nvPr/>
          </p:nvSpPr>
          <p:spPr>
            <a:xfrm>
              <a:off x="4464145" y="945216"/>
              <a:ext cx="839376" cy="707886"/>
            </a:xfrm>
            <a:prstGeom prst="rect">
              <a:avLst/>
            </a:prstGeom>
            <a:noFill/>
          </p:spPr>
          <p:txBody>
            <a:bodyPr wrap="square" rtlCol="0">
              <a:spAutoFit/>
            </a:bodyPr>
            <a:lstStyle/>
            <a:p>
              <a:r>
                <a:rPr lang="en-US" sz="4000" b="1" dirty="0">
                  <a:solidFill>
                    <a:srgbClr val="041562"/>
                  </a:solidFill>
                  <a:latin typeface="Candara" panose="020E0502030303020204" pitchFamily="34" charset="0"/>
                  <a:ea typeface="Lato" panose="020F0502020204030203" pitchFamily="34" charset="0"/>
                  <a:cs typeface="Lato" panose="020F0502020204030203" pitchFamily="34" charset="0"/>
                </a:rPr>
                <a:t>01</a:t>
              </a:r>
            </a:p>
          </p:txBody>
        </p:sp>
      </p:grpSp>
      <p:grpSp>
        <p:nvGrpSpPr>
          <p:cNvPr id="14" name="Group 13">
            <a:extLst>
              <a:ext uri="{FF2B5EF4-FFF2-40B4-BE49-F238E27FC236}">
                <a16:creationId xmlns:a16="http://schemas.microsoft.com/office/drawing/2014/main" id="{5FC98EDB-3E74-4AF5-9627-0ACC86EAA22A}"/>
              </a:ext>
            </a:extLst>
          </p:cNvPr>
          <p:cNvGrpSpPr/>
          <p:nvPr/>
        </p:nvGrpSpPr>
        <p:grpSpPr>
          <a:xfrm>
            <a:off x="0" y="3422796"/>
            <a:ext cx="6133511" cy="707886"/>
            <a:chOff x="295423" y="943577"/>
            <a:chExt cx="6133511" cy="707886"/>
          </a:xfrm>
        </p:grpSpPr>
        <p:sp>
          <p:nvSpPr>
            <p:cNvPr id="15" name="Rectangle 14">
              <a:extLst>
                <a:ext uri="{FF2B5EF4-FFF2-40B4-BE49-F238E27FC236}">
                  <a16:creationId xmlns:a16="http://schemas.microsoft.com/office/drawing/2014/main" id="{45569C0F-CD3E-4A99-B6DA-BE47FDE458BA}"/>
                </a:ext>
              </a:extLst>
            </p:cNvPr>
            <p:cNvSpPr/>
            <p:nvPr/>
          </p:nvSpPr>
          <p:spPr>
            <a:xfrm rot="10800000">
              <a:off x="295423" y="1072830"/>
              <a:ext cx="6133511" cy="52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D4FE2DA2-F433-4503-B5B3-BF1BAB2BC536}"/>
                </a:ext>
              </a:extLst>
            </p:cNvPr>
            <p:cNvSpPr txBox="1"/>
            <p:nvPr/>
          </p:nvSpPr>
          <p:spPr>
            <a:xfrm>
              <a:off x="311831" y="1134386"/>
              <a:ext cx="4572002" cy="400110"/>
            </a:xfrm>
            <a:prstGeom prst="rect">
              <a:avLst/>
            </a:prstGeom>
            <a:noFill/>
          </p:spPr>
          <p:txBody>
            <a:bodyPr wrap="square" rtlCol="0">
              <a:spAutoFit/>
            </a:bodyPr>
            <a:lstStyle/>
            <a:p>
              <a:r>
                <a:rPr lang="en-US" sz="2000" b="1" dirty="0">
                  <a:solidFill>
                    <a:srgbClr val="041562"/>
                  </a:solidFill>
                  <a:latin typeface="Lato" panose="020F0502020204030203" pitchFamily="34" charset="0"/>
                  <a:ea typeface="Lato" panose="020F0502020204030203" pitchFamily="34" charset="0"/>
                  <a:cs typeface="Lato" panose="020F0502020204030203" pitchFamily="34" charset="0"/>
                </a:rPr>
                <a:t>Sales and Marketing Plan</a:t>
              </a:r>
            </a:p>
          </p:txBody>
        </p:sp>
        <p:sp>
          <p:nvSpPr>
            <p:cNvPr id="17" name="TextBox 16">
              <a:extLst>
                <a:ext uri="{FF2B5EF4-FFF2-40B4-BE49-F238E27FC236}">
                  <a16:creationId xmlns:a16="http://schemas.microsoft.com/office/drawing/2014/main" id="{B7951465-AB45-4067-AAB0-5E7FF5D3E00E}"/>
                </a:ext>
              </a:extLst>
            </p:cNvPr>
            <p:cNvSpPr txBox="1"/>
            <p:nvPr/>
          </p:nvSpPr>
          <p:spPr>
            <a:xfrm>
              <a:off x="4464145" y="943577"/>
              <a:ext cx="839376" cy="707886"/>
            </a:xfrm>
            <a:prstGeom prst="rect">
              <a:avLst/>
            </a:prstGeom>
            <a:noFill/>
          </p:spPr>
          <p:txBody>
            <a:bodyPr wrap="square" rtlCol="0">
              <a:spAutoFit/>
            </a:bodyPr>
            <a:lstStyle/>
            <a:p>
              <a:r>
                <a:rPr lang="en-US" sz="4000" b="1" dirty="0">
                  <a:solidFill>
                    <a:srgbClr val="041562"/>
                  </a:solidFill>
                  <a:latin typeface="Candara" panose="020E0502030303020204" pitchFamily="34" charset="0"/>
                  <a:ea typeface="Lato" panose="020F0502020204030203" pitchFamily="34" charset="0"/>
                  <a:cs typeface="Lato" panose="020F0502020204030203" pitchFamily="34" charset="0"/>
                </a:rPr>
                <a:t>03</a:t>
              </a:r>
            </a:p>
          </p:txBody>
        </p:sp>
      </p:grpSp>
      <p:grpSp>
        <p:nvGrpSpPr>
          <p:cNvPr id="18" name="Group 17">
            <a:extLst>
              <a:ext uri="{FF2B5EF4-FFF2-40B4-BE49-F238E27FC236}">
                <a16:creationId xmlns:a16="http://schemas.microsoft.com/office/drawing/2014/main" id="{1DC9F1E8-7078-4B95-A292-F38AD8663D78}"/>
              </a:ext>
            </a:extLst>
          </p:cNvPr>
          <p:cNvGrpSpPr/>
          <p:nvPr/>
        </p:nvGrpSpPr>
        <p:grpSpPr>
          <a:xfrm>
            <a:off x="0" y="4867778"/>
            <a:ext cx="6133511" cy="707886"/>
            <a:chOff x="295421" y="915441"/>
            <a:chExt cx="6133511" cy="707886"/>
          </a:xfrm>
        </p:grpSpPr>
        <p:sp>
          <p:nvSpPr>
            <p:cNvPr id="19" name="Rectangle 18">
              <a:extLst>
                <a:ext uri="{FF2B5EF4-FFF2-40B4-BE49-F238E27FC236}">
                  <a16:creationId xmlns:a16="http://schemas.microsoft.com/office/drawing/2014/main" id="{0184DE64-E0AB-4CC4-804E-C545CFC324C4}"/>
                </a:ext>
              </a:extLst>
            </p:cNvPr>
            <p:cNvSpPr/>
            <p:nvPr/>
          </p:nvSpPr>
          <p:spPr>
            <a:xfrm rot="10800000">
              <a:off x="295421" y="1072828"/>
              <a:ext cx="6133511" cy="511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17D61B97-770B-43BE-94FC-5869F1E19D04}"/>
                </a:ext>
              </a:extLst>
            </p:cNvPr>
            <p:cNvSpPr txBox="1"/>
            <p:nvPr/>
          </p:nvSpPr>
          <p:spPr>
            <a:xfrm>
              <a:off x="361067" y="1134386"/>
              <a:ext cx="3882683" cy="400110"/>
            </a:xfrm>
            <a:prstGeom prst="rect">
              <a:avLst/>
            </a:prstGeom>
            <a:noFill/>
          </p:spPr>
          <p:txBody>
            <a:bodyPr wrap="square" rtlCol="0">
              <a:spAutoFit/>
            </a:bodyPr>
            <a:lstStyle/>
            <a:p>
              <a:r>
                <a:rPr lang="en-US" sz="2000" b="1" dirty="0">
                  <a:solidFill>
                    <a:srgbClr val="041562"/>
                  </a:solidFill>
                  <a:latin typeface="Lato" panose="020F0502020204030203" pitchFamily="34" charset="0"/>
                  <a:ea typeface="Lato" panose="020F0502020204030203" pitchFamily="34" charset="0"/>
                  <a:cs typeface="Lato" panose="020F0502020204030203" pitchFamily="34" charset="0"/>
                </a:rPr>
                <a:t>Operating Plan</a:t>
              </a:r>
            </a:p>
          </p:txBody>
        </p:sp>
        <p:sp>
          <p:nvSpPr>
            <p:cNvPr id="23" name="TextBox 22">
              <a:extLst>
                <a:ext uri="{FF2B5EF4-FFF2-40B4-BE49-F238E27FC236}">
                  <a16:creationId xmlns:a16="http://schemas.microsoft.com/office/drawing/2014/main" id="{CC5C3924-3E42-4A29-BBBD-524CD2FC243A}"/>
                </a:ext>
              </a:extLst>
            </p:cNvPr>
            <p:cNvSpPr txBox="1"/>
            <p:nvPr/>
          </p:nvSpPr>
          <p:spPr>
            <a:xfrm>
              <a:off x="4464145" y="915441"/>
              <a:ext cx="839376" cy="707886"/>
            </a:xfrm>
            <a:prstGeom prst="rect">
              <a:avLst/>
            </a:prstGeom>
            <a:noFill/>
          </p:spPr>
          <p:txBody>
            <a:bodyPr wrap="square" rtlCol="0">
              <a:spAutoFit/>
            </a:bodyPr>
            <a:lstStyle/>
            <a:p>
              <a:r>
                <a:rPr lang="en-US" sz="4000" b="1" dirty="0">
                  <a:solidFill>
                    <a:srgbClr val="041562"/>
                  </a:solidFill>
                  <a:latin typeface="Candara" panose="020E0502030303020204" pitchFamily="34" charset="0"/>
                  <a:ea typeface="Lato" panose="020F0502020204030203" pitchFamily="34" charset="0"/>
                  <a:cs typeface="Lato" panose="020F0502020204030203" pitchFamily="34" charset="0"/>
                </a:rPr>
                <a:t>05</a:t>
              </a:r>
            </a:p>
          </p:txBody>
        </p:sp>
      </p:grpSp>
      <p:grpSp>
        <p:nvGrpSpPr>
          <p:cNvPr id="52" name="Group 51">
            <a:extLst>
              <a:ext uri="{FF2B5EF4-FFF2-40B4-BE49-F238E27FC236}">
                <a16:creationId xmlns:a16="http://schemas.microsoft.com/office/drawing/2014/main" id="{5B2831D4-5B81-4F33-ADB3-98EC878B425E}"/>
              </a:ext>
            </a:extLst>
          </p:cNvPr>
          <p:cNvGrpSpPr/>
          <p:nvPr/>
        </p:nvGrpSpPr>
        <p:grpSpPr>
          <a:xfrm>
            <a:off x="0" y="2653792"/>
            <a:ext cx="4025700" cy="707886"/>
            <a:chOff x="1237954" y="913898"/>
            <a:chExt cx="4025700" cy="707886"/>
          </a:xfrm>
        </p:grpSpPr>
        <p:sp>
          <p:nvSpPr>
            <p:cNvPr id="53" name="Rectangle 52">
              <a:extLst>
                <a:ext uri="{FF2B5EF4-FFF2-40B4-BE49-F238E27FC236}">
                  <a16:creationId xmlns:a16="http://schemas.microsoft.com/office/drawing/2014/main" id="{0622806E-CAF0-4C4A-BB19-B7D635620195}"/>
                </a:ext>
              </a:extLst>
            </p:cNvPr>
            <p:cNvSpPr/>
            <p:nvPr/>
          </p:nvSpPr>
          <p:spPr>
            <a:xfrm rot="10800000">
              <a:off x="1237955" y="1072831"/>
              <a:ext cx="3882683" cy="523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41562"/>
                </a:solidFill>
              </a:endParaRPr>
            </a:p>
          </p:txBody>
        </p:sp>
        <p:sp>
          <p:nvSpPr>
            <p:cNvPr id="54" name="TextBox 53">
              <a:extLst>
                <a:ext uri="{FF2B5EF4-FFF2-40B4-BE49-F238E27FC236}">
                  <a16:creationId xmlns:a16="http://schemas.microsoft.com/office/drawing/2014/main" id="{1A98E898-9B87-4E17-881E-AB037D4BE86E}"/>
                </a:ext>
              </a:extLst>
            </p:cNvPr>
            <p:cNvSpPr txBox="1"/>
            <p:nvPr/>
          </p:nvSpPr>
          <p:spPr>
            <a:xfrm>
              <a:off x="1237954" y="1134386"/>
              <a:ext cx="3043307" cy="400110"/>
            </a:xfrm>
            <a:prstGeom prst="rect">
              <a:avLst/>
            </a:prstGeom>
            <a:noFill/>
          </p:spPr>
          <p:txBody>
            <a:bodyPr wrap="square" rtlCol="0">
              <a:spAutoFit/>
            </a:bodyPr>
            <a:lstStyle/>
            <a:p>
              <a:r>
                <a:rPr lang="en-US" sz="2000" b="1" dirty="0">
                  <a:solidFill>
                    <a:srgbClr val="041562"/>
                  </a:solidFill>
                  <a:latin typeface="Lato" panose="020F0502020204030203" pitchFamily="34" charset="0"/>
                  <a:ea typeface="Lato" panose="020F0502020204030203" pitchFamily="34" charset="0"/>
                  <a:cs typeface="Lato" panose="020F0502020204030203" pitchFamily="34" charset="0"/>
                </a:rPr>
                <a:t>Market Analysis </a:t>
              </a:r>
            </a:p>
          </p:txBody>
        </p:sp>
        <p:sp>
          <p:nvSpPr>
            <p:cNvPr id="55" name="TextBox 54">
              <a:extLst>
                <a:ext uri="{FF2B5EF4-FFF2-40B4-BE49-F238E27FC236}">
                  <a16:creationId xmlns:a16="http://schemas.microsoft.com/office/drawing/2014/main" id="{E1139E06-CA25-4E80-8D3A-E1172039C9B2}"/>
                </a:ext>
              </a:extLst>
            </p:cNvPr>
            <p:cNvSpPr txBox="1"/>
            <p:nvPr/>
          </p:nvSpPr>
          <p:spPr>
            <a:xfrm>
              <a:off x="4424278" y="913898"/>
              <a:ext cx="839376" cy="707886"/>
            </a:xfrm>
            <a:prstGeom prst="rect">
              <a:avLst/>
            </a:prstGeom>
            <a:noFill/>
          </p:spPr>
          <p:txBody>
            <a:bodyPr wrap="square" rtlCol="0">
              <a:spAutoFit/>
            </a:bodyPr>
            <a:lstStyle/>
            <a:p>
              <a:r>
                <a:rPr lang="en-US" sz="4000" b="1" dirty="0">
                  <a:solidFill>
                    <a:srgbClr val="041562"/>
                  </a:solidFill>
                  <a:latin typeface="Candara" panose="020E0502030303020204" pitchFamily="34" charset="0"/>
                  <a:ea typeface="Lato" panose="020F0502020204030203" pitchFamily="34" charset="0"/>
                  <a:cs typeface="Lato" panose="020F0502020204030203" pitchFamily="34" charset="0"/>
                </a:rPr>
                <a:t>02</a:t>
              </a:r>
              <a:endParaRPr lang="en-US" sz="2000" b="1" dirty="0">
                <a:solidFill>
                  <a:srgbClr val="041562"/>
                </a:solidFill>
                <a:latin typeface="Candara" panose="020E0502030303020204" pitchFamily="34" charset="0"/>
                <a:ea typeface="Lato" panose="020F0502020204030203" pitchFamily="34" charset="0"/>
                <a:cs typeface="Lato" panose="020F0502020204030203" pitchFamily="34" charset="0"/>
              </a:endParaRPr>
            </a:p>
          </p:txBody>
        </p:sp>
      </p:grpSp>
      <p:grpSp>
        <p:nvGrpSpPr>
          <p:cNvPr id="56" name="Group 55">
            <a:extLst>
              <a:ext uri="{FF2B5EF4-FFF2-40B4-BE49-F238E27FC236}">
                <a16:creationId xmlns:a16="http://schemas.microsoft.com/office/drawing/2014/main" id="{4BA78247-33ED-4A14-BA86-C0D036D6574F}"/>
              </a:ext>
            </a:extLst>
          </p:cNvPr>
          <p:cNvGrpSpPr/>
          <p:nvPr/>
        </p:nvGrpSpPr>
        <p:grpSpPr>
          <a:xfrm>
            <a:off x="0" y="4159892"/>
            <a:ext cx="4065566" cy="707886"/>
            <a:chOff x="1237955" y="950257"/>
            <a:chExt cx="4065566" cy="707886"/>
          </a:xfrm>
        </p:grpSpPr>
        <p:sp>
          <p:nvSpPr>
            <p:cNvPr id="57" name="Rectangle 56">
              <a:extLst>
                <a:ext uri="{FF2B5EF4-FFF2-40B4-BE49-F238E27FC236}">
                  <a16:creationId xmlns:a16="http://schemas.microsoft.com/office/drawing/2014/main" id="{CC3CAA8F-0646-43A0-BCB9-19ABF648EEE0}"/>
                </a:ext>
              </a:extLst>
            </p:cNvPr>
            <p:cNvSpPr/>
            <p:nvPr/>
          </p:nvSpPr>
          <p:spPr>
            <a:xfrm rot="10800000">
              <a:off x="1237955" y="1072831"/>
              <a:ext cx="3882683" cy="523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ED1BF93-B45C-447B-913B-D78904FEC25A}"/>
                </a:ext>
              </a:extLst>
            </p:cNvPr>
            <p:cNvSpPr txBox="1"/>
            <p:nvPr/>
          </p:nvSpPr>
          <p:spPr>
            <a:xfrm>
              <a:off x="1237955" y="1134386"/>
              <a:ext cx="2461848" cy="400110"/>
            </a:xfrm>
            <a:prstGeom prst="rect">
              <a:avLst/>
            </a:prstGeom>
            <a:noFill/>
          </p:spPr>
          <p:txBody>
            <a:bodyPr wrap="square" rtlCol="0">
              <a:spAutoFit/>
            </a:bodyPr>
            <a:lstStyle/>
            <a:p>
              <a:r>
                <a:rPr lang="en-US" sz="2000" b="1" dirty="0">
                  <a:solidFill>
                    <a:srgbClr val="041562"/>
                  </a:solidFill>
                  <a:latin typeface="Lato" panose="020F0502020204030203" pitchFamily="34" charset="0"/>
                  <a:ea typeface="Lato" panose="020F0502020204030203" pitchFamily="34" charset="0"/>
                  <a:cs typeface="Lato" panose="020F0502020204030203" pitchFamily="34" charset="0"/>
                </a:rPr>
                <a:t>Management Plan</a:t>
              </a:r>
            </a:p>
          </p:txBody>
        </p:sp>
        <p:sp>
          <p:nvSpPr>
            <p:cNvPr id="59" name="TextBox 58">
              <a:extLst>
                <a:ext uri="{FF2B5EF4-FFF2-40B4-BE49-F238E27FC236}">
                  <a16:creationId xmlns:a16="http://schemas.microsoft.com/office/drawing/2014/main" id="{BB20C4B2-79E4-4C91-BAF1-AF15F994BC63}"/>
                </a:ext>
              </a:extLst>
            </p:cNvPr>
            <p:cNvSpPr txBox="1"/>
            <p:nvPr/>
          </p:nvSpPr>
          <p:spPr>
            <a:xfrm>
              <a:off x="4464145" y="950257"/>
              <a:ext cx="839376" cy="707886"/>
            </a:xfrm>
            <a:prstGeom prst="rect">
              <a:avLst/>
            </a:prstGeom>
            <a:noFill/>
          </p:spPr>
          <p:txBody>
            <a:bodyPr wrap="square" rtlCol="0">
              <a:spAutoFit/>
            </a:bodyPr>
            <a:lstStyle/>
            <a:p>
              <a:r>
                <a:rPr lang="en-US" sz="4000" b="1" dirty="0">
                  <a:solidFill>
                    <a:srgbClr val="041562"/>
                  </a:solidFill>
                  <a:latin typeface="Candara" panose="020E0502030303020204" pitchFamily="34" charset="0"/>
                  <a:ea typeface="Lato" panose="020F0502020204030203" pitchFamily="34" charset="0"/>
                  <a:cs typeface="Lato" panose="020F0502020204030203" pitchFamily="34" charset="0"/>
                </a:rPr>
                <a:t>04</a:t>
              </a:r>
            </a:p>
          </p:txBody>
        </p:sp>
      </p:grpSp>
      <p:grpSp>
        <p:nvGrpSpPr>
          <p:cNvPr id="60" name="Group 59">
            <a:extLst>
              <a:ext uri="{FF2B5EF4-FFF2-40B4-BE49-F238E27FC236}">
                <a16:creationId xmlns:a16="http://schemas.microsoft.com/office/drawing/2014/main" id="{D3CF0DE4-3627-4473-B224-2DD4AE879BE1}"/>
              </a:ext>
            </a:extLst>
          </p:cNvPr>
          <p:cNvGrpSpPr/>
          <p:nvPr/>
        </p:nvGrpSpPr>
        <p:grpSpPr>
          <a:xfrm>
            <a:off x="0" y="5593741"/>
            <a:ext cx="4065566" cy="707886"/>
            <a:chOff x="1237955" y="974783"/>
            <a:chExt cx="4065566" cy="707886"/>
          </a:xfrm>
        </p:grpSpPr>
        <p:sp>
          <p:nvSpPr>
            <p:cNvPr id="61" name="Rectangle 60">
              <a:extLst>
                <a:ext uri="{FF2B5EF4-FFF2-40B4-BE49-F238E27FC236}">
                  <a16:creationId xmlns:a16="http://schemas.microsoft.com/office/drawing/2014/main" id="{C8BFDDC1-530F-4FF4-BD3F-6F6ED7D32984}"/>
                </a:ext>
              </a:extLst>
            </p:cNvPr>
            <p:cNvSpPr/>
            <p:nvPr/>
          </p:nvSpPr>
          <p:spPr>
            <a:xfrm rot="10800000">
              <a:off x="1237955" y="1072831"/>
              <a:ext cx="3882683" cy="523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5F6F7047-2B43-423B-867E-0D37000FD043}"/>
                </a:ext>
              </a:extLst>
            </p:cNvPr>
            <p:cNvSpPr txBox="1"/>
            <p:nvPr/>
          </p:nvSpPr>
          <p:spPr>
            <a:xfrm>
              <a:off x="1237955" y="1120318"/>
              <a:ext cx="2461848" cy="400110"/>
            </a:xfrm>
            <a:prstGeom prst="rect">
              <a:avLst/>
            </a:prstGeom>
            <a:noFill/>
          </p:spPr>
          <p:txBody>
            <a:bodyPr wrap="square" rtlCol="0">
              <a:spAutoFit/>
            </a:bodyPr>
            <a:lstStyle/>
            <a:p>
              <a:r>
                <a:rPr lang="en-US" sz="2000" b="1" dirty="0">
                  <a:solidFill>
                    <a:srgbClr val="041562"/>
                  </a:solidFill>
                  <a:latin typeface="Lato" panose="020F0502020204030203" pitchFamily="34" charset="0"/>
                  <a:ea typeface="Lato" panose="020F0502020204030203" pitchFamily="34" charset="0"/>
                  <a:cs typeface="Lato" panose="020F0502020204030203" pitchFamily="34" charset="0"/>
                </a:rPr>
                <a:t>Financial Plan</a:t>
              </a:r>
            </a:p>
          </p:txBody>
        </p:sp>
        <p:sp>
          <p:nvSpPr>
            <p:cNvPr id="63" name="TextBox 62">
              <a:extLst>
                <a:ext uri="{FF2B5EF4-FFF2-40B4-BE49-F238E27FC236}">
                  <a16:creationId xmlns:a16="http://schemas.microsoft.com/office/drawing/2014/main" id="{32447A39-255A-4545-B1D9-A2394D2D12E0}"/>
                </a:ext>
              </a:extLst>
            </p:cNvPr>
            <p:cNvSpPr txBox="1"/>
            <p:nvPr/>
          </p:nvSpPr>
          <p:spPr>
            <a:xfrm>
              <a:off x="4464145" y="974783"/>
              <a:ext cx="839376" cy="707886"/>
            </a:xfrm>
            <a:prstGeom prst="rect">
              <a:avLst/>
            </a:prstGeom>
            <a:noFill/>
          </p:spPr>
          <p:txBody>
            <a:bodyPr wrap="square" rtlCol="0">
              <a:spAutoFit/>
            </a:bodyPr>
            <a:lstStyle/>
            <a:p>
              <a:r>
                <a:rPr lang="en-US" sz="4000" b="1" dirty="0">
                  <a:solidFill>
                    <a:srgbClr val="041562"/>
                  </a:solidFill>
                  <a:latin typeface="Candara" panose="020E0502030303020204" pitchFamily="34" charset="0"/>
                  <a:ea typeface="Lato" panose="020F0502020204030203" pitchFamily="34" charset="0"/>
                  <a:cs typeface="Lato" panose="020F0502020204030203" pitchFamily="34" charset="0"/>
                </a:rPr>
                <a:t>06</a:t>
              </a:r>
            </a:p>
          </p:txBody>
        </p:sp>
      </p:grpSp>
      <p:sp>
        <p:nvSpPr>
          <p:cNvPr id="65" name="TextBox 64">
            <a:extLst>
              <a:ext uri="{FF2B5EF4-FFF2-40B4-BE49-F238E27FC236}">
                <a16:creationId xmlns:a16="http://schemas.microsoft.com/office/drawing/2014/main" id="{E42B4538-EE36-45E0-BFCD-F2A5030B2F81}"/>
              </a:ext>
            </a:extLst>
          </p:cNvPr>
          <p:cNvSpPr txBox="1"/>
          <p:nvPr/>
        </p:nvSpPr>
        <p:spPr>
          <a:xfrm>
            <a:off x="3057379" y="331290"/>
            <a:ext cx="5753687" cy="707886"/>
          </a:xfrm>
          <a:prstGeom prst="rect">
            <a:avLst/>
          </a:prstGeom>
          <a:noFill/>
        </p:spPr>
        <p:txBody>
          <a:bodyPr wrap="square" rtlCol="0">
            <a:spAutoFit/>
          </a:bodyPr>
          <a:lstStyle/>
          <a:p>
            <a:pPr algn="ctr"/>
            <a:r>
              <a:rPr lang="en-US" sz="4000" dirty="0">
                <a:solidFill>
                  <a:srgbClr val="041562"/>
                </a:solidFill>
                <a:latin typeface="Cooper Black" panose="0208090404030B020404" pitchFamily="18" charset="0"/>
              </a:rPr>
              <a:t>Table of Contents</a:t>
            </a:r>
          </a:p>
        </p:txBody>
      </p:sp>
      <p:pic>
        <p:nvPicPr>
          <p:cNvPr id="67" name="Graphic 66">
            <a:extLst>
              <a:ext uri="{FF2B5EF4-FFF2-40B4-BE49-F238E27FC236}">
                <a16:creationId xmlns:a16="http://schemas.microsoft.com/office/drawing/2014/main" id="{30EEBB33-AA02-4945-A6FC-7B5769CB2D98}"/>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18535"/>
          <a:stretch/>
        </p:blipFill>
        <p:spPr>
          <a:xfrm>
            <a:off x="6861159" y="2124463"/>
            <a:ext cx="4997084" cy="4070858"/>
          </a:xfrm>
          <a:prstGeom prst="rect">
            <a:avLst/>
          </a:prstGeom>
        </p:spPr>
      </p:pic>
      <p:sp>
        <p:nvSpPr>
          <p:cNvPr id="68" name="Slide Number Placeholder 3">
            <a:extLst>
              <a:ext uri="{FF2B5EF4-FFF2-40B4-BE49-F238E27FC236}">
                <a16:creationId xmlns:a16="http://schemas.microsoft.com/office/drawing/2014/main" id="{E5413027-914F-4D72-8910-8C75FFF9453D}"/>
              </a:ext>
            </a:extLst>
          </p:cNvPr>
          <p:cNvSpPr>
            <a:spLocks noGrp="1"/>
          </p:cNvSpPr>
          <p:nvPr>
            <p:ph type="sldNum" sz="quarter" idx="12"/>
          </p:nvPr>
        </p:nvSpPr>
        <p:spPr>
          <a:xfrm>
            <a:off x="11708129" y="6226954"/>
            <a:ext cx="477569" cy="365125"/>
          </a:xfrm>
        </p:spPr>
        <p:txBody>
          <a:bodyPr/>
          <a:lstStyle/>
          <a:p>
            <a:pPr algn="l"/>
            <a:fld id="{FFBAA9BE-587C-42E0-BD7C-7FBBDB8EE0AA}" type="slidenum">
              <a:rPr lang="en-US" sz="1600" smtClean="0">
                <a:solidFill>
                  <a:schemeClr val="bg1">
                    <a:lumMod val="75000"/>
                  </a:schemeClr>
                </a:solidFill>
              </a:rPr>
              <a:pPr algn="l"/>
              <a:t>2</a:t>
            </a:fld>
            <a:endParaRPr lang="en-US" sz="1600">
              <a:solidFill>
                <a:schemeClr val="bg1">
                  <a:lumMod val="75000"/>
                </a:schemeClr>
              </a:solidFill>
            </a:endParaRPr>
          </a:p>
        </p:txBody>
      </p:sp>
    </p:spTree>
    <p:extLst>
      <p:ext uri="{BB962C8B-B14F-4D97-AF65-F5344CB8AC3E}">
        <p14:creationId xmlns:p14="http://schemas.microsoft.com/office/powerpoint/2010/main" val="5483313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0-#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25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0-#ppt_w/2"/>
                                          </p:val>
                                        </p:tav>
                                        <p:tav tm="100000">
                                          <p:val>
                                            <p:strVal val="#ppt_x"/>
                                          </p:val>
                                        </p:tav>
                                      </p:tavLst>
                                    </p:anim>
                                    <p:anim calcmode="lin" valueType="num">
                                      <p:cBhvr additive="base">
                                        <p:cTn id="20" dur="500" fill="hold"/>
                                        <p:tgtEl>
                                          <p:spTgt spid="5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250"/>
                                  </p:stCondLst>
                                  <p:childTnLst>
                                    <p:set>
                                      <p:cBhvr>
                                        <p:cTn id="22" dur="1" fill="hold">
                                          <p:stCondLst>
                                            <p:cond delay="0"/>
                                          </p:stCondLst>
                                        </p:cTn>
                                        <p:tgtEl>
                                          <p:spTgt spid="56"/>
                                        </p:tgtEl>
                                        <p:attrNameLst>
                                          <p:attrName>style.visibility</p:attrName>
                                        </p:attrNameLst>
                                      </p:cBhvr>
                                      <p:to>
                                        <p:strVal val="visible"/>
                                      </p:to>
                                    </p:set>
                                    <p:anim calcmode="lin" valueType="num">
                                      <p:cBhvr additive="base">
                                        <p:cTn id="23" dur="500" fill="hold"/>
                                        <p:tgtEl>
                                          <p:spTgt spid="56"/>
                                        </p:tgtEl>
                                        <p:attrNameLst>
                                          <p:attrName>ppt_x</p:attrName>
                                        </p:attrNameLst>
                                      </p:cBhvr>
                                      <p:tavLst>
                                        <p:tav tm="0">
                                          <p:val>
                                            <p:strVal val="0-#ppt_w/2"/>
                                          </p:val>
                                        </p:tav>
                                        <p:tav tm="100000">
                                          <p:val>
                                            <p:strVal val="#ppt_x"/>
                                          </p:val>
                                        </p:tav>
                                      </p:tavLst>
                                    </p:anim>
                                    <p:anim calcmode="lin" valueType="num">
                                      <p:cBhvr additive="base">
                                        <p:cTn id="24" dur="500" fill="hold"/>
                                        <p:tgtEl>
                                          <p:spTgt spid="56"/>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250"/>
                                  </p:stCondLst>
                                  <p:childTnLst>
                                    <p:set>
                                      <p:cBhvr>
                                        <p:cTn id="26" dur="1" fill="hold">
                                          <p:stCondLst>
                                            <p:cond delay="0"/>
                                          </p:stCondLst>
                                        </p:cTn>
                                        <p:tgtEl>
                                          <p:spTgt spid="60"/>
                                        </p:tgtEl>
                                        <p:attrNameLst>
                                          <p:attrName>style.visibility</p:attrName>
                                        </p:attrNameLst>
                                      </p:cBhvr>
                                      <p:to>
                                        <p:strVal val="visible"/>
                                      </p:to>
                                    </p:set>
                                    <p:anim calcmode="lin" valueType="num">
                                      <p:cBhvr additive="base">
                                        <p:cTn id="27" dur="500" fill="hold"/>
                                        <p:tgtEl>
                                          <p:spTgt spid="60"/>
                                        </p:tgtEl>
                                        <p:attrNameLst>
                                          <p:attrName>ppt_x</p:attrName>
                                        </p:attrNameLst>
                                      </p:cBhvr>
                                      <p:tavLst>
                                        <p:tav tm="0">
                                          <p:val>
                                            <p:strVal val="0-#ppt_w/2"/>
                                          </p:val>
                                        </p:tav>
                                        <p:tav tm="100000">
                                          <p:val>
                                            <p:strVal val="#ppt_x"/>
                                          </p:val>
                                        </p:tav>
                                      </p:tavLst>
                                    </p:anim>
                                    <p:anim calcmode="lin" valueType="num">
                                      <p:cBhvr additive="base">
                                        <p:cTn id="2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4156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AE47E6D-6C70-48BD-89B7-D4D21D227C36}"/>
              </a:ext>
            </a:extLst>
          </p:cNvPr>
          <p:cNvGrpSpPr/>
          <p:nvPr/>
        </p:nvGrpSpPr>
        <p:grpSpPr>
          <a:xfrm>
            <a:off x="6193226" y="1085112"/>
            <a:ext cx="5998774" cy="707887"/>
            <a:chOff x="6193226" y="1085112"/>
            <a:chExt cx="5998774" cy="707887"/>
          </a:xfrm>
        </p:grpSpPr>
        <p:sp>
          <p:nvSpPr>
            <p:cNvPr id="9" name="Rectangle 8">
              <a:extLst>
                <a:ext uri="{FF2B5EF4-FFF2-40B4-BE49-F238E27FC236}">
                  <a16:creationId xmlns:a16="http://schemas.microsoft.com/office/drawing/2014/main" id="{0E5DB5D8-7A7C-4257-941B-47CBF32E7F0E}"/>
                </a:ext>
              </a:extLst>
            </p:cNvPr>
            <p:cNvSpPr/>
            <p:nvPr/>
          </p:nvSpPr>
          <p:spPr>
            <a:xfrm rot="10800000">
              <a:off x="6231988" y="1085112"/>
              <a:ext cx="5960012" cy="707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3F2F4091-A37A-46FA-AD96-CA338435E6EC}"/>
                </a:ext>
              </a:extLst>
            </p:cNvPr>
            <p:cNvSpPr txBox="1"/>
            <p:nvPr/>
          </p:nvSpPr>
          <p:spPr>
            <a:xfrm>
              <a:off x="6193226" y="1085113"/>
              <a:ext cx="5753687" cy="707886"/>
            </a:xfrm>
            <a:prstGeom prst="rect">
              <a:avLst/>
            </a:prstGeom>
            <a:noFill/>
          </p:spPr>
          <p:txBody>
            <a:bodyPr wrap="square" rtlCol="0">
              <a:spAutoFit/>
            </a:bodyPr>
            <a:lstStyle/>
            <a:p>
              <a:r>
                <a:rPr lang="en-US" sz="4000" dirty="0">
                  <a:solidFill>
                    <a:srgbClr val="041562"/>
                  </a:solidFill>
                  <a:latin typeface="Cooper Black" panose="0208090404030B020404" pitchFamily="18" charset="0"/>
                </a:rPr>
                <a:t>Business Overview</a:t>
              </a:r>
            </a:p>
          </p:txBody>
        </p:sp>
      </p:grpSp>
      <p:sp>
        <p:nvSpPr>
          <p:cNvPr id="12" name="TextBox 11">
            <a:extLst>
              <a:ext uri="{FF2B5EF4-FFF2-40B4-BE49-F238E27FC236}">
                <a16:creationId xmlns:a16="http://schemas.microsoft.com/office/drawing/2014/main" id="{F9BF705D-7878-45FD-A55E-1468530E14D7}"/>
              </a:ext>
            </a:extLst>
          </p:cNvPr>
          <p:cNvSpPr txBox="1"/>
          <p:nvPr/>
        </p:nvSpPr>
        <p:spPr>
          <a:xfrm>
            <a:off x="6231988" y="2104602"/>
            <a:ext cx="5589561" cy="1938992"/>
          </a:xfrm>
          <a:prstGeom prst="rect">
            <a:avLst/>
          </a:prstGeom>
          <a:noFill/>
        </p:spPr>
        <p:txBody>
          <a:bodyPr wrap="square" rtlCol="0">
            <a:spAutoFit/>
          </a:bodyPr>
          <a:lstStyle/>
          <a:p>
            <a:r>
              <a:rPr lang="en-US" sz="2000" dirty="0">
                <a:solidFill>
                  <a:schemeClr val="bg1"/>
                </a:solidFill>
                <a:latin typeface="Abadi Extra Light" panose="020B0204020104020204" pitchFamily="34" charset="0"/>
                <a:ea typeface="Lato" panose="020F0502020204030203" pitchFamily="34" charset="0"/>
                <a:cs typeface="Lato" panose="020F0502020204030203" pitchFamily="34" charset="0"/>
              </a:rPr>
              <a:t>If you’re planning to start a manufacturing, fabrication, or production business you’ll need a business plan to do it. To help you get started, check out our library of sample plans to be sure you’re covering everything from sourcing your raw materials to budgeting for plant and equipment.</a:t>
            </a:r>
          </a:p>
        </p:txBody>
      </p:sp>
      <p:pic>
        <p:nvPicPr>
          <p:cNvPr id="20" name="Picture 19">
            <a:extLst>
              <a:ext uri="{FF2B5EF4-FFF2-40B4-BE49-F238E27FC236}">
                <a16:creationId xmlns:a16="http://schemas.microsoft.com/office/drawing/2014/main" id="{EBE57E71-F1C9-431D-89C6-4057E934A67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3667" y="1085111"/>
            <a:ext cx="4928342" cy="4928342"/>
          </a:xfrm>
          <a:prstGeom prst="rect">
            <a:avLst/>
          </a:prstGeom>
        </p:spPr>
      </p:pic>
      <p:sp>
        <p:nvSpPr>
          <p:cNvPr id="21" name="TextBox 20">
            <a:extLst>
              <a:ext uri="{FF2B5EF4-FFF2-40B4-BE49-F238E27FC236}">
                <a16:creationId xmlns:a16="http://schemas.microsoft.com/office/drawing/2014/main" id="{39E28256-F8F2-43C5-BAEF-8D43614CA7C3}"/>
              </a:ext>
            </a:extLst>
          </p:cNvPr>
          <p:cNvSpPr txBox="1"/>
          <p:nvPr/>
        </p:nvSpPr>
        <p:spPr>
          <a:xfrm>
            <a:off x="6231988" y="4165778"/>
            <a:ext cx="5589561" cy="1938992"/>
          </a:xfrm>
          <a:prstGeom prst="rect">
            <a:avLst/>
          </a:prstGeom>
          <a:noFill/>
        </p:spPr>
        <p:txBody>
          <a:bodyPr wrap="square" rtlCol="0">
            <a:spAutoFit/>
          </a:bodyPr>
          <a:lstStyle/>
          <a:p>
            <a:r>
              <a:rPr lang="en-US" sz="2000" dirty="0">
                <a:solidFill>
                  <a:schemeClr val="bg1"/>
                </a:solidFill>
                <a:latin typeface="Abadi Extra Light" panose="020B0204020104020204" pitchFamily="34" charset="0"/>
                <a:ea typeface="Lato" panose="020F0502020204030203" pitchFamily="34" charset="0"/>
                <a:cs typeface="Lato" panose="020F0502020204030203" pitchFamily="34" charset="0"/>
              </a:rPr>
              <a:t>If you’re planning to start a manufacturing, fabrication, or production business you’ll need a business plan to do it. To help you get started, check out our library of sample plans to be sure you’re covering everything from sourcing your raw materials to budgeting for plant and equipment.</a:t>
            </a:r>
          </a:p>
        </p:txBody>
      </p:sp>
      <p:sp>
        <p:nvSpPr>
          <p:cNvPr id="22" name="Slide Number Placeholder 3">
            <a:extLst>
              <a:ext uri="{FF2B5EF4-FFF2-40B4-BE49-F238E27FC236}">
                <a16:creationId xmlns:a16="http://schemas.microsoft.com/office/drawing/2014/main" id="{6FC4A9D0-C51B-4035-8F40-750146D3D9B6}"/>
              </a:ext>
            </a:extLst>
          </p:cNvPr>
          <p:cNvSpPr>
            <a:spLocks noGrp="1"/>
          </p:cNvSpPr>
          <p:nvPr>
            <p:ph type="sldNum" sz="quarter" idx="12"/>
          </p:nvPr>
        </p:nvSpPr>
        <p:spPr>
          <a:xfrm>
            <a:off x="11708129" y="6226954"/>
            <a:ext cx="477569" cy="365125"/>
          </a:xfrm>
        </p:spPr>
        <p:txBody>
          <a:bodyPr/>
          <a:lstStyle/>
          <a:p>
            <a:pPr algn="l"/>
            <a:fld id="{FFBAA9BE-587C-42E0-BD7C-7FBBDB8EE0AA}" type="slidenum">
              <a:rPr lang="en-US" sz="1600" smtClean="0">
                <a:solidFill>
                  <a:schemeClr val="bg1">
                    <a:lumMod val="75000"/>
                  </a:schemeClr>
                </a:solidFill>
              </a:rPr>
              <a:pPr algn="l"/>
              <a:t>3</a:t>
            </a:fld>
            <a:endParaRPr lang="en-US" sz="1600">
              <a:solidFill>
                <a:schemeClr val="bg1">
                  <a:lumMod val="75000"/>
                </a:schemeClr>
              </a:solidFill>
            </a:endParaRPr>
          </a:p>
        </p:txBody>
      </p:sp>
    </p:spTree>
    <p:extLst>
      <p:ext uri="{BB962C8B-B14F-4D97-AF65-F5344CB8AC3E}">
        <p14:creationId xmlns:p14="http://schemas.microsoft.com/office/powerpoint/2010/main" val="39696727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4156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71B324-862F-4D5E-BD46-D2B034A96DAC}"/>
              </a:ext>
            </a:extLst>
          </p:cNvPr>
          <p:cNvSpPr txBox="1"/>
          <p:nvPr/>
        </p:nvSpPr>
        <p:spPr>
          <a:xfrm>
            <a:off x="7121036" y="2341721"/>
            <a:ext cx="4421355" cy="1323439"/>
          </a:xfrm>
          <a:prstGeom prst="rect">
            <a:avLst/>
          </a:prstGeom>
          <a:noFill/>
        </p:spPr>
        <p:txBody>
          <a:bodyPr wrap="square" rtlCol="0">
            <a:spAutoFit/>
          </a:bodyPr>
          <a:lstStyle/>
          <a:p>
            <a:pPr algn="just"/>
            <a:r>
              <a:rPr lang="en-US" sz="2000" dirty="0">
                <a:solidFill>
                  <a:schemeClr val="bg1"/>
                </a:solidFill>
                <a:latin typeface="Abadi Extra Light" panose="020B0204020104020204" pitchFamily="34" charset="0"/>
                <a:ea typeface="Lato" panose="020F0502020204030203" pitchFamily="34" charset="0"/>
                <a:cs typeface="Lato" panose="020F0502020204030203" pitchFamily="34" charset="0"/>
              </a:rPr>
              <a:t>check out our library of sample plans to be sure you’re covering everything from sourcing your raw materials to budgeting for plant and equipment.</a:t>
            </a:r>
          </a:p>
        </p:txBody>
      </p:sp>
      <p:pic>
        <p:nvPicPr>
          <p:cNvPr id="3" name="Graphic 2">
            <a:extLst>
              <a:ext uri="{FF2B5EF4-FFF2-40B4-BE49-F238E27FC236}">
                <a16:creationId xmlns:a16="http://schemas.microsoft.com/office/drawing/2014/main" id="{F2EFFC70-3EC3-49D7-A515-0AB9F3AE04E4}"/>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20121"/>
          <a:stretch/>
        </p:blipFill>
        <p:spPr>
          <a:xfrm>
            <a:off x="6555107" y="562247"/>
            <a:ext cx="2285390" cy="1825535"/>
          </a:xfrm>
          <a:prstGeom prst="rect">
            <a:avLst/>
          </a:prstGeom>
        </p:spPr>
      </p:pic>
      <p:sp>
        <p:nvSpPr>
          <p:cNvPr id="4" name="TextBox 3">
            <a:extLst>
              <a:ext uri="{FF2B5EF4-FFF2-40B4-BE49-F238E27FC236}">
                <a16:creationId xmlns:a16="http://schemas.microsoft.com/office/drawing/2014/main" id="{35DE585E-7F2E-4E7F-9927-B8EB53AB1660}"/>
              </a:ext>
            </a:extLst>
          </p:cNvPr>
          <p:cNvSpPr txBox="1"/>
          <p:nvPr/>
        </p:nvSpPr>
        <p:spPr>
          <a:xfrm>
            <a:off x="8380091" y="710505"/>
            <a:ext cx="3162301" cy="1631216"/>
          </a:xfrm>
          <a:prstGeom prst="rect">
            <a:avLst/>
          </a:prstGeom>
          <a:noFill/>
        </p:spPr>
        <p:txBody>
          <a:bodyPr wrap="square" rtlCol="0">
            <a:spAutoFit/>
          </a:bodyPr>
          <a:lstStyle/>
          <a:p>
            <a:pPr algn="just"/>
            <a:r>
              <a:rPr lang="en-US" sz="2000" dirty="0">
                <a:solidFill>
                  <a:schemeClr val="bg1"/>
                </a:solidFill>
                <a:latin typeface="Abadi Extra Light" panose="020B0204020104020204" pitchFamily="34" charset="0"/>
                <a:ea typeface="Lato" panose="020F0502020204030203" pitchFamily="34" charset="0"/>
                <a:cs typeface="Lato" panose="020F0502020204030203" pitchFamily="34" charset="0"/>
              </a:rPr>
              <a:t>If you’re planning to start a manufacturing, fabrication, or production business you’ll need a business plan to do it. To help you get started,</a:t>
            </a:r>
          </a:p>
        </p:txBody>
      </p:sp>
      <p:sp>
        <p:nvSpPr>
          <p:cNvPr id="6" name="TextBox 5">
            <a:extLst>
              <a:ext uri="{FF2B5EF4-FFF2-40B4-BE49-F238E27FC236}">
                <a16:creationId xmlns:a16="http://schemas.microsoft.com/office/drawing/2014/main" id="{132EBDDF-3014-4679-8933-3047EBC1D7BE}"/>
              </a:ext>
            </a:extLst>
          </p:cNvPr>
          <p:cNvSpPr txBox="1"/>
          <p:nvPr/>
        </p:nvSpPr>
        <p:spPr>
          <a:xfrm>
            <a:off x="609600" y="5117366"/>
            <a:ext cx="4686452" cy="1323439"/>
          </a:xfrm>
          <a:prstGeom prst="rect">
            <a:avLst/>
          </a:prstGeom>
          <a:noFill/>
        </p:spPr>
        <p:txBody>
          <a:bodyPr wrap="square" rtlCol="0">
            <a:spAutoFit/>
          </a:bodyPr>
          <a:lstStyle/>
          <a:p>
            <a:pPr algn="just"/>
            <a:r>
              <a:rPr lang="en-US" sz="2000" dirty="0">
                <a:solidFill>
                  <a:schemeClr val="bg1"/>
                </a:solidFill>
                <a:latin typeface="Abadi Extra Light" panose="020B0204020104020204" pitchFamily="34" charset="0"/>
                <a:ea typeface="Lato" panose="020F0502020204030203" pitchFamily="34" charset="0"/>
                <a:cs typeface="Lato" panose="020F0502020204030203" pitchFamily="34" charset="0"/>
              </a:rPr>
              <a:t>check out our library of sample plans to be sure you’re covering everything from sourcing your raw materials to budgeting for plant and equipment.</a:t>
            </a:r>
          </a:p>
        </p:txBody>
      </p:sp>
      <p:sp>
        <p:nvSpPr>
          <p:cNvPr id="7" name="TextBox 6">
            <a:extLst>
              <a:ext uri="{FF2B5EF4-FFF2-40B4-BE49-F238E27FC236}">
                <a16:creationId xmlns:a16="http://schemas.microsoft.com/office/drawing/2014/main" id="{56DE3B19-C14D-4F08-8597-3397295951AA}"/>
              </a:ext>
            </a:extLst>
          </p:cNvPr>
          <p:cNvSpPr txBox="1"/>
          <p:nvPr/>
        </p:nvSpPr>
        <p:spPr>
          <a:xfrm>
            <a:off x="2133751" y="3486150"/>
            <a:ext cx="3162301" cy="1631216"/>
          </a:xfrm>
          <a:prstGeom prst="rect">
            <a:avLst/>
          </a:prstGeom>
          <a:noFill/>
        </p:spPr>
        <p:txBody>
          <a:bodyPr wrap="square" rtlCol="0">
            <a:spAutoFit/>
          </a:bodyPr>
          <a:lstStyle/>
          <a:p>
            <a:pPr algn="just"/>
            <a:r>
              <a:rPr lang="en-US" sz="2000" dirty="0">
                <a:solidFill>
                  <a:schemeClr val="bg1"/>
                </a:solidFill>
                <a:latin typeface="Abadi Extra Light" panose="020B0204020104020204" pitchFamily="34" charset="0"/>
                <a:ea typeface="Lato" panose="020F0502020204030203" pitchFamily="34" charset="0"/>
                <a:cs typeface="Lato" panose="020F0502020204030203" pitchFamily="34" charset="0"/>
              </a:rPr>
              <a:t>If you’re planning to start a manufacturing, fabrication, or production business you’ll need a business plan to do it. To help you get started,</a:t>
            </a:r>
          </a:p>
        </p:txBody>
      </p:sp>
      <p:pic>
        <p:nvPicPr>
          <p:cNvPr id="10" name="Graphic 9">
            <a:extLst>
              <a:ext uri="{FF2B5EF4-FFF2-40B4-BE49-F238E27FC236}">
                <a16:creationId xmlns:a16="http://schemas.microsoft.com/office/drawing/2014/main" id="{00E27005-9D19-44E2-BBC3-FCFA38A8970C}"/>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b="15278"/>
          <a:stretch/>
        </p:blipFill>
        <p:spPr>
          <a:xfrm>
            <a:off x="384967" y="3626584"/>
            <a:ext cx="1925370" cy="1631216"/>
          </a:xfrm>
          <a:prstGeom prst="rect">
            <a:avLst/>
          </a:prstGeom>
        </p:spPr>
      </p:pic>
      <p:pic>
        <p:nvPicPr>
          <p:cNvPr id="18" name="Picture Placeholder 17">
            <a:extLst>
              <a:ext uri="{FF2B5EF4-FFF2-40B4-BE49-F238E27FC236}">
                <a16:creationId xmlns:a16="http://schemas.microsoft.com/office/drawing/2014/main" id="{46E5303E-0337-4489-969F-D06D98A29376}"/>
              </a:ext>
            </a:extLst>
          </p:cNvPr>
          <p:cNvPicPr>
            <a:picLocks noGrp="1" noChangeAspect="1"/>
          </p:cNvPicPr>
          <p:nvPr>
            <p:ph type="pic" sz="quarter" idx="14"/>
          </p:nvPr>
        </p:nvPicPr>
        <p:blipFill>
          <a:blip r:embed="rId6" cstate="email">
            <a:extLst>
              <a:ext uri="{28A0092B-C50C-407E-A947-70E740481C1C}">
                <a14:useLocalDpi xmlns:a14="http://schemas.microsoft.com/office/drawing/2010/main"/>
              </a:ext>
            </a:extLst>
          </a:blip>
          <a:srcRect/>
          <a:stretch>
            <a:fillRect/>
          </a:stretch>
        </p:blipFill>
        <p:spPr/>
      </p:pic>
      <p:pic>
        <p:nvPicPr>
          <p:cNvPr id="16" name="Picture Placeholder 15">
            <a:extLst>
              <a:ext uri="{FF2B5EF4-FFF2-40B4-BE49-F238E27FC236}">
                <a16:creationId xmlns:a16="http://schemas.microsoft.com/office/drawing/2014/main" id="{FD287594-9765-426E-9A86-7D0DDAA67AF2}"/>
              </a:ext>
            </a:extLst>
          </p:cNvPr>
          <p:cNvPicPr>
            <a:picLocks noGrp="1" noChangeAspect="1"/>
          </p:cNvPicPr>
          <p:nvPr>
            <p:ph type="pic" sz="quarter" idx="13"/>
          </p:nvPr>
        </p:nvPicPr>
        <p:blipFill>
          <a:blip r:embed="rId7" cstate="email">
            <a:extLst>
              <a:ext uri="{28A0092B-C50C-407E-A947-70E740481C1C}">
                <a14:useLocalDpi xmlns:a14="http://schemas.microsoft.com/office/drawing/2010/main"/>
              </a:ext>
            </a:extLst>
          </a:blip>
          <a:srcRect/>
          <a:stretch>
            <a:fillRect/>
          </a:stretch>
        </p:blipFill>
        <p:spPr/>
      </p:pic>
      <p:sp>
        <p:nvSpPr>
          <p:cNvPr id="19" name="Slide Number Placeholder 3">
            <a:extLst>
              <a:ext uri="{FF2B5EF4-FFF2-40B4-BE49-F238E27FC236}">
                <a16:creationId xmlns:a16="http://schemas.microsoft.com/office/drawing/2014/main" id="{090DA181-D733-40B6-89FC-00BF21606C44}"/>
              </a:ext>
            </a:extLst>
          </p:cNvPr>
          <p:cNvSpPr>
            <a:spLocks noGrp="1"/>
          </p:cNvSpPr>
          <p:nvPr>
            <p:ph type="sldNum" sz="quarter" idx="12"/>
          </p:nvPr>
        </p:nvSpPr>
        <p:spPr>
          <a:xfrm>
            <a:off x="11708129" y="6226954"/>
            <a:ext cx="477569" cy="365125"/>
          </a:xfrm>
        </p:spPr>
        <p:txBody>
          <a:bodyPr/>
          <a:lstStyle/>
          <a:p>
            <a:pPr algn="l"/>
            <a:fld id="{FFBAA9BE-587C-42E0-BD7C-7FBBDB8EE0AA}" type="slidenum">
              <a:rPr lang="en-US" sz="1600" smtClean="0">
                <a:solidFill>
                  <a:schemeClr val="bg1">
                    <a:lumMod val="75000"/>
                  </a:schemeClr>
                </a:solidFill>
              </a:rPr>
              <a:pPr algn="l"/>
              <a:t>4</a:t>
            </a:fld>
            <a:endParaRPr lang="en-US" sz="1600">
              <a:solidFill>
                <a:schemeClr val="bg1">
                  <a:lumMod val="75000"/>
                </a:schemeClr>
              </a:solidFill>
            </a:endParaRPr>
          </a:p>
        </p:txBody>
      </p:sp>
    </p:spTree>
    <p:extLst>
      <p:ext uri="{BB962C8B-B14F-4D97-AF65-F5344CB8AC3E}">
        <p14:creationId xmlns:p14="http://schemas.microsoft.com/office/powerpoint/2010/main" val="19692628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53" presetClass="entr" presetSubtype="16"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par>
                          <p:cTn id="23" fill="hold">
                            <p:stCondLst>
                              <p:cond delay="2500"/>
                            </p:stCondLst>
                            <p:childTnLst>
                              <p:par>
                                <p:cTn id="24" presetID="2" presetClass="entr" presetSubtype="4"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ppt_x"/>
                                          </p:val>
                                        </p:tav>
                                        <p:tav tm="100000">
                                          <p:val>
                                            <p:strVal val="#ppt_x"/>
                                          </p:val>
                                        </p:tav>
                                      </p:tavLst>
                                    </p:anim>
                                    <p:anim calcmode="lin" valueType="num">
                                      <p:cBhvr additive="base">
                                        <p:cTn id="27" dur="500" fill="hold"/>
                                        <p:tgtEl>
                                          <p:spTgt spid="18"/>
                                        </p:tgtEl>
                                        <p:attrNameLst>
                                          <p:attrName>ppt_y</p:attrName>
                                        </p:attrNameLst>
                                      </p:cBhvr>
                                      <p:tavLst>
                                        <p:tav tm="0">
                                          <p:val>
                                            <p:strVal val="1+#ppt_h/2"/>
                                          </p:val>
                                        </p:tav>
                                        <p:tav tm="100000">
                                          <p:val>
                                            <p:strVal val="#ppt_y"/>
                                          </p:val>
                                        </p:tav>
                                      </p:tavLst>
                                    </p:anim>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animEffect transition="in" filter="fade">
                                      <p:cBhvr>
                                        <p:cTn id="33" dur="500"/>
                                        <p:tgtEl>
                                          <p:spTgt spid="3"/>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par>
                          <p:cTn id="38" fill="hold">
                            <p:stCondLst>
                              <p:cond delay="400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3B1E30-6554-4CA0-8CB8-94DDDDCAA82B}"/>
              </a:ext>
            </a:extLst>
          </p:cNvPr>
          <p:cNvSpPr/>
          <p:nvPr/>
        </p:nvSpPr>
        <p:spPr>
          <a:xfrm>
            <a:off x="1" y="0"/>
            <a:ext cx="5187754" cy="6858000"/>
          </a:xfrm>
          <a:prstGeom prst="rect">
            <a:avLst/>
          </a:prstGeom>
          <a:solidFill>
            <a:srgbClr val="04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2259DA9-B13D-43D2-9460-849A3C9405AE}"/>
              </a:ext>
            </a:extLst>
          </p:cNvPr>
          <p:cNvSpPr txBox="1"/>
          <p:nvPr/>
        </p:nvSpPr>
        <p:spPr>
          <a:xfrm>
            <a:off x="360194" y="466357"/>
            <a:ext cx="4424434" cy="1569660"/>
          </a:xfrm>
          <a:prstGeom prst="rect">
            <a:avLst/>
          </a:prstGeom>
          <a:noFill/>
        </p:spPr>
        <p:txBody>
          <a:bodyPr wrap="square" rtlCol="0">
            <a:spAutoFit/>
          </a:bodyPr>
          <a:lstStyle/>
          <a:p>
            <a:pPr marL="685800" indent="-685800">
              <a:buFont typeface="Cooper Black" panose="0208090404030B020404" pitchFamily="18" charset="0"/>
              <a:buChar char="—"/>
            </a:pPr>
            <a:r>
              <a:rPr lang="en-US" sz="4800" dirty="0">
                <a:solidFill>
                  <a:schemeClr val="bg1"/>
                </a:solidFill>
                <a:latin typeface="Cooper Black" panose="0208090404030B020404" pitchFamily="18" charset="0"/>
              </a:rPr>
              <a:t>Operating Plan</a:t>
            </a:r>
          </a:p>
        </p:txBody>
      </p:sp>
      <p:pic>
        <p:nvPicPr>
          <p:cNvPr id="4" name="Graphic 3">
            <a:extLst>
              <a:ext uri="{FF2B5EF4-FFF2-40B4-BE49-F238E27FC236}">
                <a16:creationId xmlns:a16="http://schemas.microsoft.com/office/drawing/2014/main" id="{91C6F781-4BC3-40AF-BDD9-2EE08F64AD6B}"/>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t="1" b="33467"/>
          <a:stretch/>
        </p:blipFill>
        <p:spPr>
          <a:xfrm>
            <a:off x="5334000" y="2295139"/>
            <a:ext cx="6858000" cy="4562861"/>
          </a:xfrm>
          <a:prstGeom prst="rect">
            <a:avLst/>
          </a:prstGeom>
        </p:spPr>
      </p:pic>
      <p:sp>
        <p:nvSpPr>
          <p:cNvPr id="5" name="TextBox 4">
            <a:extLst>
              <a:ext uri="{FF2B5EF4-FFF2-40B4-BE49-F238E27FC236}">
                <a16:creationId xmlns:a16="http://schemas.microsoft.com/office/drawing/2014/main" id="{07CA99DF-0AD1-4594-A6F3-F08F864E792D}"/>
              </a:ext>
            </a:extLst>
          </p:cNvPr>
          <p:cNvSpPr txBox="1"/>
          <p:nvPr/>
        </p:nvSpPr>
        <p:spPr>
          <a:xfrm>
            <a:off x="360194" y="4246364"/>
            <a:ext cx="4669006" cy="2246769"/>
          </a:xfrm>
          <a:prstGeom prst="rect">
            <a:avLst/>
          </a:prstGeom>
          <a:noFill/>
        </p:spPr>
        <p:txBody>
          <a:bodyPr wrap="square" rtlCol="0">
            <a:spAutoFit/>
          </a:bodyPr>
          <a:lstStyle/>
          <a:p>
            <a:r>
              <a:rPr lang="en-US" sz="2000" dirty="0">
                <a:solidFill>
                  <a:schemeClr val="bg1"/>
                </a:solidFill>
                <a:latin typeface="Abadi Extra Light" panose="020B0204020104020204" pitchFamily="34" charset="0"/>
                <a:ea typeface="Lato" panose="020F0502020204030203" pitchFamily="34" charset="0"/>
                <a:cs typeface="Lato" panose="020F0502020204030203" pitchFamily="34" charset="0"/>
              </a:rPr>
              <a:t>If you’re planning to start a manufacturing, fabrication, or production business you’ll need a business plan to do it. To help you get started, check out our library of sample plans to be sure you’re covering everything from sourcing your raw materials to budgeting for plant and equipment.</a:t>
            </a:r>
          </a:p>
        </p:txBody>
      </p:sp>
      <p:sp>
        <p:nvSpPr>
          <p:cNvPr id="9" name="TextBox 8">
            <a:extLst>
              <a:ext uri="{FF2B5EF4-FFF2-40B4-BE49-F238E27FC236}">
                <a16:creationId xmlns:a16="http://schemas.microsoft.com/office/drawing/2014/main" id="{A21865F6-B452-49D5-A898-D7F67EBA0611}"/>
              </a:ext>
            </a:extLst>
          </p:cNvPr>
          <p:cNvSpPr txBox="1"/>
          <p:nvPr/>
        </p:nvSpPr>
        <p:spPr>
          <a:xfrm>
            <a:off x="6096000" y="663923"/>
            <a:ext cx="5543550" cy="1631216"/>
          </a:xfrm>
          <a:prstGeom prst="rect">
            <a:avLst/>
          </a:prstGeom>
          <a:noFill/>
        </p:spPr>
        <p:txBody>
          <a:bodyPr wrap="square" rtlCol="0">
            <a:spAutoFit/>
          </a:bodyPr>
          <a:lstStyle/>
          <a:p>
            <a:r>
              <a:rPr lang="en-US" sz="2000" dirty="0">
                <a:latin typeface="Gabriola" panose="04040605051002020D02" pitchFamily="82" charset="0"/>
                <a:ea typeface="Lato" panose="020F0502020204030203" pitchFamily="34" charset="0"/>
                <a:cs typeface="Lato" panose="020F0502020204030203" pitchFamily="34" charset="0"/>
              </a:rPr>
              <a:t>If you’re planning to start a manufacturing, fabrication, or production business you’ll need a business plan to do it. To help you get started, check out our library of sample plans to be sure you’re covering everything from sourcing your raw materials to budgeting for plant and equipment.</a:t>
            </a:r>
          </a:p>
        </p:txBody>
      </p:sp>
      <p:pic>
        <p:nvPicPr>
          <p:cNvPr id="15" name="Graphic 14">
            <a:extLst>
              <a:ext uri="{FF2B5EF4-FFF2-40B4-BE49-F238E27FC236}">
                <a16:creationId xmlns:a16="http://schemas.microsoft.com/office/drawing/2014/main" id="{466353C4-54C1-4830-8470-7E99B8EF445E}"/>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b="22222"/>
          <a:stretch/>
        </p:blipFill>
        <p:spPr>
          <a:xfrm>
            <a:off x="1463123" y="2502374"/>
            <a:ext cx="1889677" cy="1469749"/>
          </a:xfrm>
          <a:prstGeom prst="rect">
            <a:avLst/>
          </a:prstGeom>
        </p:spPr>
      </p:pic>
      <p:sp>
        <p:nvSpPr>
          <p:cNvPr id="20" name="Slide Number Placeholder 3">
            <a:extLst>
              <a:ext uri="{FF2B5EF4-FFF2-40B4-BE49-F238E27FC236}">
                <a16:creationId xmlns:a16="http://schemas.microsoft.com/office/drawing/2014/main" id="{9A070B08-CC79-4E2F-8BBD-ED81659C8B9C}"/>
              </a:ext>
            </a:extLst>
          </p:cNvPr>
          <p:cNvSpPr>
            <a:spLocks noGrp="1"/>
          </p:cNvSpPr>
          <p:nvPr>
            <p:ph type="sldNum" sz="quarter" idx="12"/>
          </p:nvPr>
        </p:nvSpPr>
        <p:spPr>
          <a:xfrm>
            <a:off x="11708129" y="6226954"/>
            <a:ext cx="477569" cy="365125"/>
          </a:xfrm>
        </p:spPr>
        <p:txBody>
          <a:bodyPr/>
          <a:lstStyle/>
          <a:p>
            <a:pPr algn="l"/>
            <a:fld id="{FFBAA9BE-587C-42E0-BD7C-7FBBDB8EE0AA}" type="slidenum">
              <a:rPr lang="en-US" sz="1600" smtClean="0">
                <a:solidFill>
                  <a:schemeClr val="tx1"/>
                </a:solidFill>
              </a:rPr>
              <a:pPr algn="l"/>
              <a:t>5</a:t>
            </a:fld>
            <a:endParaRPr lang="en-US" sz="1600">
              <a:solidFill>
                <a:schemeClr val="tx1"/>
              </a:solidFill>
            </a:endParaRPr>
          </a:p>
        </p:txBody>
      </p:sp>
    </p:spTree>
    <p:extLst>
      <p:ext uri="{BB962C8B-B14F-4D97-AF65-F5344CB8AC3E}">
        <p14:creationId xmlns:p14="http://schemas.microsoft.com/office/powerpoint/2010/main" val="4019906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par>
                          <p:cTn id="25" fill="hold">
                            <p:stCondLst>
                              <p:cond delay="2500"/>
                            </p:stCondLst>
                            <p:childTnLst>
                              <p:par>
                                <p:cTn id="26" presetID="42"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5"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TotalTime>
  <Words>364</Words>
  <Application>Microsoft Office PowerPoint</Application>
  <PresentationFormat>Widescreen</PresentationFormat>
  <Paragraphs>30</Paragraphs>
  <Slides>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vt:i4>
      </vt:variant>
    </vt:vector>
  </HeadingPairs>
  <TitlesOfParts>
    <vt:vector size="14" baseType="lpstr">
      <vt:lpstr>Calibri Light</vt:lpstr>
      <vt:lpstr>Calibri</vt:lpstr>
      <vt:lpstr>Candara</vt:lpstr>
      <vt:lpstr>Lato</vt:lpstr>
      <vt:lpstr>Gabriola</vt:lpstr>
      <vt:lpstr>Arial</vt:lpstr>
      <vt:lpstr>Abadi Extra Light</vt:lpstr>
      <vt:lpstr>Cooper Black</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somayeh Rousta</dc:creator>
  <cp:lastModifiedBy>somayeh Rousta</cp:lastModifiedBy>
  <cp:revision>40</cp:revision>
  <dcterms:created xsi:type="dcterms:W3CDTF">2022-01-31T19:48:46Z</dcterms:created>
  <dcterms:modified xsi:type="dcterms:W3CDTF">2022-01-31T22:41:59Z</dcterms:modified>
</cp:coreProperties>
</file>